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493B9-A20E-4507-A68F-274C632DA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D1EC79-2E5A-443A-83FB-5F199104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94ABBA-9619-4210-A0C4-9F25794A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4367A-CF18-4CB5-9700-D634E4FF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2D3EA-912E-44A9-95C8-7008437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3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BC3CF-3ED4-4436-824D-EED8A6C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1394AD-B2EC-476B-9F93-1141480B2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571C9-AF8A-4A39-9BA0-AC34D255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CDE93-4C21-4460-AB30-3F457455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48295A-5C6A-4130-A635-D41578CD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20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F0425D-3882-40C3-98CF-184070012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3A0A80-A42A-49D6-8F23-80125944D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4B06EE-0FFF-4AF5-BC3A-69B2949D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FC1FF-3391-49F7-9C25-13EEDBF6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E6556-3BE5-4774-8367-A30D23EA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72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DBB8B-07F1-48DC-ABEE-033D81C9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437BB9-9129-480A-AFF7-971CD687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2BFA45-8458-452B-86A6-CCACAFF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EC5CA3-E449-42C1-BAEA-C1AFA8D6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EC7D4C-25D1-4468-8F86-B34EB5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AAB1A-0D21-4EA6-A05D-C31C9DC5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D880DD-2FF9-4AC9-BABE-20AD6E812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71B7FE-E00D-4D79-AE8F-C1B4F244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DDCC2-DF09-4818-9992-AC76CDCB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1660B-16D9-4C90-AEE7-D1B2AC66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1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1B0FC-FC8E-474E-9512-8CCE0785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8EA44B-9BD7-4F58-A20A-26A3535EB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82BF71-2A92-46D3-A0AF-DDC669A17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CE2F29-AD5C-48B1-A670-716D7E3E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F61E3D-93FC-41DB-8D75-5D788200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A6D68B-B5D9-4E1A-822E-5EECAEDA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0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3BB6D-9D82-4F4F-B62E-61761CA9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55F90D-3D33-46AC-81E3-F22CBDA60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582BCB-4933-43FF-8F18-D05711BE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8CCF4E-897B-4E8C-9C04-3C5AB18C6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1155191-098A-4CA6-B783-A38493AC6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80EE98-B10D-4130-AEE6-AEAF87B5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7906F4-C94F-490C-9FA7-8FD023F2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2BB452-81A2-4248-BDDB-6DD6C54C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D7BC4-2F4E-402F-93BC-522BE606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65147D-049F-4072-9D1B-12DCE503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359C87-0E64-42FA-B185-206EEDAF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56D755-2055-4B54-8DE5-C6597C87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5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2F5276-ACA9-4E49-BDB3-3E051C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5F93A5-49F3-401C-885C-857A4912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4EBB83-094C-4E5C-8E99-637DE02E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74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2CAC7-1B2D-4667-841E-D25BD6BC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C5CA40-D7CC-41B4-AE34-79BAA37B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E29472-EED1-4664-B8AC-EB5CCF884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B3E988-526F-4F7A-83EF-EE12A9D1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78D70-8F27-4955-9A97-7D920EC6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306CE6-6C16-4CF0-9A3C-920E5B89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1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ACD0D-CA60-47F2-A970-EAA7FF11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A97200-ECF6-4DAD-BC81-1EC559925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220C541-873D-41C9-8E37-9502D0E2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00C50C-FFB5-410E-AF1F-32C05B39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302352-A48C-4781-BBF8-2F6BE079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10CD75-EE75-4303-83FA-56639B60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78DD68-2AB6-405A-9315-40FBB55F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916D74-7EB4-4770-BB39-65AAF079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6DE150-5AF9-4573-B497-B92C5B430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40E3-6A0D-48F1-85C9-41435D4A45DA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FEDE1D-6548-4F94-A711-81A5B1755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563D8-314F-4F0E-AF43-91994E80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88DC-7995-4981-856D-E66D2D47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CB20B-BF50-4114-AA44-4061BAA3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mlok skvrnitý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3D55D6-4D91-4220-BA38-56794AAE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Zajímavosti ze života mloka skvrnitého | Příroda do kapsy.cz">
            <a:extLst>
              <a:ext uri="{FF2B5EF4-FFF2-40B4-BE49-F238E27FC236}">
                <a16:creationId xmlns:a16="http://schemas.microsoft.com/office/drawing/2014/main" id="{0F0DED9C-50F2-44FC-9CF1-6BA85EDF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8" y="2843074"/>
            <a:ext cx="5912528" cy="39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lok skvrnitý – Wikipedie">
            <a:extLst>
              <a:ext uri="{FF2B5EF4-FFF2-40B4-BE49-F238E27FC236}">
                <a16:creationId xmlns:a16="http://schemas.microsoft.com/office/drawing/2014/main" id="{99615219-61F2-4EC0-B604-44DBF5B8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18" y="0"/>
            <a:ext cx="6394882" cy="479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1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6D279-8E94-4496-90B4-542DD699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čolek obecný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888DF-D79C-4336-B2AA-6B18B7FE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Čolek obecný | Zachytáme.cz">
            <a:extLst>
              <a:ext uri="{FF2B5EF4-FFF2-40B4-BE49-F238E27FC236}">
                <a16:creationId xmlns:a16="http://schemas.microsoft.com/office/drawing/2014/main" id="{8106F229-EEE5-40A0-AC15-0A527AE19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809"/>
            <a:ext cx="7049061" cy="41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olek obecný | Obojživelníci České republiky">
            <a:extLst>
              <a:ext uri="{FF2B5EF4-FFF2-40B4-BE49-F238E27FC236}">
                <a16:creationId xmlns:a16="http://schemas.microsoft.com/office/drawing/2014/main" id="{5D9FB42B-2669-4BA2-A7E8-D248464D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89" y="-15755"/>
            <a:ext cx="6330411" cy="41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4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0B23C-6FD8-4CC0-BA0C-018EBCA7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čolek horský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02519E-587A-40E4-B9A3-E1D467020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Čolek horský - Triturus alpestris - PŘÍRODA.cz">
            <a:extLst>
              <a:ext uri="{FF2B5EF4-FFF2-40B4-BE49-F238E27FC236}">
                <a16:creationId xmlns:a16="http://schemas.microsoft.com/office/drawing/2014/main" id="{DE06D5E4-4361-4B38-A361-0660FF16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1320"/>
            <a:ext cx="6096000" cy="39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čolek horský | Obojživelníci České republiky">
            <a:extLst>
              <a:ext uri="{FF2B5EF4-FFF2-40B4-BE49-F238E27FC236}">
                <a16:creationId xmlns:a16="http://schemas.microsoft.com/office/drawing/2014/main" id="{08FCBC69-D83A-4D98-A42A-D2B9CDF0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74" y="29444"/>
            <a:ext cx="6512326" cy="39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0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60E1F-A798-4BBE-BABE-2C57A6AD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kuňka žlutobřichá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BDAF45-8275-4586-85B2-F516F47C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Kuňka žlutobřichá – Wikipedie">
            <a:extLst>
              <a:ext uri="{FF2B5EF4-FFF2-40B4-BE49-F238E27FC236}">
                <a16:creationId xmlns:a16="http://schemas.microsoft.com/office/drawing/2014/main" id="{2443B502-35BD-4EC5-AC73-1D195BBC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31" y="0"/>
            <a:ext cx="6315969" cy="50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ňka žlutobřichá | Obojživelníci České republiky">
            <a:extLst>
              <a:ext uri="{FF2B5EF4-FFF2-40B4-BE49-F238E27FC236}">
                <a16:creationId xmlns:a16="http://schemas.microsoft.com/office/drawing/2014/main" id="{7F79ACC9-3B4F-430E-AFC1-965716CF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66534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7C7B8-1585-4845-835F-63D2EB1E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ropucha obecná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B4BA24-191F-42B8-970A-E216AD1EC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Ropucha obecná - Bufo bufo - PŘÍRODA.cz">
            <a:extLst>
              <a:ext uri="{FF2B5EF4-FFF2-40B4-BE49-F238E27FC236}">
                <a16:creationId xmlns:a16="http://schemas.microsoft.com/office/drawing/2014/main" id="{8FC69917-E423-4A53-A32E-3218B915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983"/>
            <a:ext cx="5743852" cy="42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pucha obecná | Témata">
            <a:extLst>
              <a:ext uri="{FF2B5EF4-FFF2-40B4-BE49-F238E27FC236}">
                <a16:creationId xmlns:a16="http://schemas.microsoft.com/office/drawing/2014/main" id="{1F330E04-2CE3-4D19-A613-F011B7FF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5" y="0"/>
            <a:ext cx="7220505" cy="37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7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FCDA5-E348-4C40-8666-2853763D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skokan hnědý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8276A-D268-4DA6-BDD9-CDBFBCFD6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kokan hnědý">
            <a:extLst>
              <a:ext uri="{FF2B5EF4-FFF2-40B4-BE49-F238E27FC236}">
                <a16:creationId xmlns:a16="http://schemas.microsoft.com/office/drawing/2014/main" id="{39DDFC3F-DC52-4DF9-9107-A4C5ED35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8455"/>
            <a:ext cx="5903650" cy="44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kokan hnědý (Rana temporaria) » Rybářský rozcestník">
            <a:extLst>
              <a:ext uri="{FF2B5EF4-FFF2-40B4-BE49-F238E27FC236}">
                <a16:creationId xmlns:a16="http://schemas.microsoft.com/office/drawing/2014/main" id="{5D697240-8D6B-4068-A4F2-EA44A50AED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834A06-5705-43A5-BF8B-79753A36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65" y="15843"/>
            <a:ext cx="6572435" cy="40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AB52E-AC82-419D-9AFC-41EAA7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skokan zelený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7DB6CE-F046-42F0-BC74-6B6502359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kokan zelený | Obojživelníci České republiky">
            <a:extLst>
              <a:ext uri="{FF2B5EF4-FFF2-40B4-BE49-F238E27FC236}">
                <a16:creationId xmlns:a16="http://schemas.microsoft.com/office/drawing/2014/main" id="{6DD647AC-56B1-47B4-BE35-18B0EEBC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19417"/>
            <a:ext cx="6319595" cy="46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lophylax esculentus (skokan zelený) | BioLib.cz">
            <a:extLst>
              <a:ext uri="{FF2B5EF4-FFF2-40B4-BE49-F238E27FC236}">
                <a16:creationId xmlns:a16="http://schemas.microsoft.com/office/drawing/2014/main" id="{8DB33EAC-296C-4B62-9F0F-8C43E07D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88" y="0"/>
            <a:ext cx="6356412" cy="47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5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852B-D0C8-44EF-9387-2636E76C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rosnička zelená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027134-2248-4FB2-880E-77055B5E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Rosnička zelená – Wikipedie">
            <a:extLst>
              <a:ext uri="{FF2B5EF4-FFF2-40B4-BE49-F238E27FC236}">
                <a16:creationId xmlns:a16="http://schemas.microsoft.com/office/drawing/2014/main" id="{F5DD928C-0A5A-4584-82C6-A189402A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61912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osnička zelená | Témata">
            <a:extLst>
              <a:ext uri="{FF2B5EF4-FFF2-40B4-BE49-F238E27FC236}">
                <a16:creationId xmlns:a16="http://schemas.microsoft.com/office/drawing/2014/main" id="{226088AA-6DE5-4C59-A70E-8DB7ACB9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74" y="9525"/>
            <a:ext cx="6460539" cy="4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8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Širokoúhlá obrazovka</PresentationFormat>
  <Paragraphs>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mlok skvrnitý</vt:lpstr>
      <vt:lpstr>čolek obecný</vt:lpstr>
      <vt:lpstr>čolek horský</vt:lpstr>
      <vt:lpstr>kuňka žlutobřichá</vt:lpstr>
      <vt:lpstr>ropucha obecná</vt:lpstr>
      <vt:lpstr>skokan hnědý</vt:lpstr>
      <vt:lpstr>skokan zelený</vt:lpstr>
      <vt:lpstr>rosnička zelená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mlok skvrnitý</dc:title>
  <dc:creator>Petr Klauda</dc:creator>
  <cp:lastModifiedBy>Petr Klauda</cp:lastModifiedBy>
  <cp:revision>4</cp:revision>
  <dcterms:created xsi:type="dcterms:W3CDTF">2024-02-11T12:24:10Z</dcterms:created>
  <dcterms:modified xsi:type="dcterms:W3CDTF">2024-02-11T12:45:34Z</dcterms:modified>
</cp:coreProperties>
</file>