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80" r:id="rId3"/>
    <p:sldId id="274" r:id="rId4"/>
    <p:sldId id="256" r:id="rId5"/>
    <p:sldId id="259" r:id="rId6"/>
    <p:sldId id="275" r:id="rId7"/>
    <p:sldId id="276" r:id="rId8"/>
    <p:sldId id="279" r:id="rId9"/>
    <p:sldId id="277" r:id="rId10"/>
    <p:sldId id="281" r:id="rId11"/>
    <p:sldId id="278" r:id="rId12"/>
    <p:sldId id="282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FF00FF"/>
    <a:srgbClr val="990099"/>
    <a:srgbClr val="FFFFCC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25.8.2013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2" y="2248689"/>
            <a:ext cx="9001156" cy="236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357166"/>
            <a:ext cx="46696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Rumunsko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500174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Rumunsko má výhodný šestiúhelníkový tvar. Páteř státu tvoří oblouk Karpat. Obyvatelstvo není národnostně jednotné, žije zde hodně </a:t>
            </a:r>
            <a:r>
              <a:rPr lang="cs-CZ" dirty="0" smtClean="0"/>
              <a:t>Maďarů, </a:t>
            </a:r>
            <a:r>
              <a:rPr lang="cs-CZ" dirty="0" smtClean="0"/>
              <a:t>Romů a také Němců. Téměř polovina obyvatel bydlí stále na venkově. Hospodářství plně nevyužívá přírodní bohatství. Průmysl zastupují hutnictví a na ně navazující strojírenství. Rozvíjí se chemie. Zemědělství má výborné předpoklady v úrodné Rumunské nížině. Živočišná výroba se zaměřuje na chov vepřů, v horách ovcí.</a:t>
            </a:r>
            <a:endParaRPr lang="cs-CZ" dirty="0"/>
          </a:p>
        </p:txBody>
      </p:sp>
      <p:pic>
        <p:nvPicPr>
          <p:cNvPr id="4" name="Obrázek 3" descr="obr10_buku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9264"/>
            <a:ext cx="4278314" cy="3208736"/>
          </a:xfrm>
          <a:prstGeom prst="rect">
            <a:avLst/>
          </a:prstGeom>
        </p:spPr>
      </p:pic>
      <p:pic>
        <p:nvPicPr>
          <p:cNvPr id="5" name="Obrázek 4" descr="obr11_rumun_folk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89166"/>
            <a:ext cx="4572000" cy="32688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357562"/>
            <a:ext cx="1304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11 - Bukurešť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30427" y="3357562"/>
            <a:ext cx="1813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12 – folklórní skupina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_ik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89159" cy="6286520"/>
          </a:xfrm>
          <a:prstGeom prst="rect">
            <a:avLst/>
          </a:prstGeom>
        </p:spPr>
      </p:pic>
      <p:pic>
        <p:nvPicPr>
          <p:cNvPr id="3" name="Obrázek 2" descr="obr13_rumunska_div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10" y="0"/>
            <a:ext cx="4714890" cy="628652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6286520"/>
            <a:ext cx="1905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12 – ikona sv. Mikuláše</a:t>
            </a:r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80247" y="6286520"/>
            <a:ext cx="1763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13 – rumunská dívka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Jižní Karpaty, Východní Karpaty, pohoří Balkán, Rumunská nížina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Marica, Dunaj, Maruše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Tirana, Bukurešť, Sofia, Varna, Burgas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Ve kterých oblastech Rumunska a Bulharska jsou nejlepší podmínky pro zemědělství? Na co je zaměřeno?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Která řeka tvoří hranici mezi Rumunskem a Bulharskem?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Při pobřeží kterého moře leží Rumunsko, Bulharsko a Albánie?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jaké úrovni je průmysl uvedených zemí?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KoenB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http://commons.wikimedia.org/wiki/File:Europe-nofill-black-lores.png?uselang=cs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Ismailjakupi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http://commons.wikimedia.org/wiki/File:Brruti-wide.jpg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Ismailjakupi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http://commons.wikimedia.org/wiki/File:Xhamia-Brrutit.jpg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Idobi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http://commons.wikimedia.org/wiki/File:Korca_312.jpg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KUD "VRELO IBRA"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Free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License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http://commons.wikimedia.org/wiki/File:Albanska_zenska_nosnja.jpg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d_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proffer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http://commons.wikimedia.org/wiki/File:Presidential_Guard_Tirana.jpg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Boby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Dimitrov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http://cs.wikipedia.org/wiki/Soubor:Downtown_Sofia_Boby_Dimitrov_1.jpg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Evgord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http://cs.wikipedia.org/wiki/Soubor:Oilcape.jpg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Evgord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http://cs.wikipedia.org/wiki/Soubor:Centralbalkan.jpg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Shoestring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http://commons.wikimedia.org/wiki/File:Old_City,_Bucharest,_Romania.JPG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Spiridon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Cepleanu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http://commons.wikimedia.org/wiki/File:Taraf-la-Schitu.jpg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Obr12-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Jean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Marc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Pascolo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http://commons.wikimedia.org/wiki/File:Saint_nicolas_icone_2.jpg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Obr13 - Adam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Jones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Adam63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http://commons.wikimedia.org/wiki/File:Young_Woman_-_Constanta_-_Romania.jpg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květen 2013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Jihovýchodní Evropa –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Albánie, Bulharsko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, Rumunsko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Evropy.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Jihovýchodní Evropa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Albánie, Bulharsko, Rumunsko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a)Západní části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Dunaj ústí do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Černého moře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Středozemního moře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Baltského moře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88" y="591891"/>
            <a:ext cx="5535823" cy="567421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7572396" y="6215082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57488" y="442913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Albánie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786182" y="2000240"/>
            <a:ext cx="116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Rumunsko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71934" y="3286124"/>
            <a:ext cx="110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Bulharsko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357166"/>
            <a:ext cx="34772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Albánie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643050"/>
            <a:ext cx="828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Albánie patří mezi deset nejchudších evropských zemí s polovinou obyvatelstva zabývající se zemědělstvím. Pěstuje se zde tabák a ovoce. Obyvatelé vyznávají islám. Většina obyvatelstva jsou Albánci, ale je tu i malá minorita Řeků, Makedonců a </a:t>
            </a:r>
            <a:r>
              <a:rPr lang="cs-CZ" dirty="0" err="1" smtClean="0"/>
              <a:t>Arumunů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4" name="Obrázek 3" descr="obr2_alb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97" y="3071810"/>
            <a:ext cx="8622007" cy="35134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715272" y="6581001"/>
            <a:ext cx="1145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2 - Albánie</a:t>
            </a:r>
            <a:endParaRPr lang="cs-CZ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3_mes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000496" cy="3000372"/>
          </a:xfrm>
          <a:prstGeom prst="rect">
            <a:avLst/>
          </a:prstGeom>
        </p:spPr>
      </p:pic>
      <p:pic>
        <p:nvPicPr>
          <p:cNvPr id="3" name="Obrázek 2" descr="obr4_albanie_muzeum_vzdel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0"/>
            <a:ext cx="4429124" cy="2950904"/>
          </a:xfrm>
          <a:prstGeom prst="rect">
            <a:avLst/>
          </a:prstGeom>
        </p:spPr>
      </p:pic>
      <p:pic>
        <p:nvPicPr>
          <p:cNvPr id="4" name="Obrázek 3" descr="obr5_albanska_ze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786010"/>
            <a:ext cx="2714660" cy="4071990"/>
          </a:xfrm>
          <a:prstGeom prst="rect">
            <a:avLst/>
          </a:prstGeom>
        </p:spPr>
      </p:pic>
      <p:pic>
        <p:nvPicPr>
          <p:cNvPr id="5" name="Obrázek 4" descr="obr6_hradni_straz_tir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3161107"/>
            <a:ext cx="4929190" cy="36968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1705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 – albánská mešita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56588" y="2857496"/>
            <a:ext cx="1787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4 – muzeum vzdělání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86050" y="6211669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5 – Albánská žena v kroji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00496" y="2928934"/>
            <a:ext cx="191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6 – hradní stáž v Tiraně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43942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Bulharsko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9" y="1785926"/>
            <a:ext cx="842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Bulharsko charakterizují černomořské pobřeží, pohoří Balkán a staré pravoslavné kláštery. Tradiční je výroba potravin a tabáku. Z průmyslových odvětví se uplatňuje strojírenství a chemie. Zemědělství využívá úrodné údolí řeky Marice. Důležitý zůstává chov ovcí. Černomořské pobřeží je opět využíváno našimi turisty.</a:t>
            </a:r>
            <a:endParaRPr lang="cs-CZ" dirty="0"/>
          </a:p>
        </p:txBody>
      </p:sp>
      <p:pic>
        <p:nvPicPr>
          <p:cNvPr id="5" name="Obrázek 4" descr="obr7_sof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8505"/>
            <a:ext cx="4643438" cy="3099495"/>
          </a:xfrm>
          <a:prstGeom prst="rect">
            <a:avLst/>
          </a:prstGeom>
        </p:spPr>
      </p:pic>
      <p:pic>
        <p:nvPicPr>
          <p:cNvPr id="6" name="Obrázek 5" descr="obr8_cernomorske_pobrez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58506"/>
            <a:ext cx="4643438" cy="309949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3500438"/>
            <a:ext cx="985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7 - Sofie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23190" y="3500438"/>
            <a:ext cx="2020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8 – černomořské pobřeží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9_centralni_balk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76287"/>
            <a:ext cx="7429500" cy="53054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43702" y="6072206"/>
            <a:ext cx="163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9- centrální Balkán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25505</TotalTime>
  <Words>741</Words>
  <Application>Microsoft Office PowerPoint</Application>
  <PresentationFormat>Předvádění na obrazovce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Aspekt</vt:lpstr>
      <vt:lpstr>Snímek 1</vt:lpstr>
      <vt:lpstr>Snímek 2</vt:lpstr>
      <vt:lpstr>Jihovýchodní Evropa - Albánie, Bulharsko, Rumunsko</vt:lpstr>
      <vt:lpstr>Zopakujte si: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Yana</cp:lastModifiedBy>
  <cp:revision>855</cp:revision>
  <dcterms:created xsi:type="dcterms:W3CDTF">2011-09-10T14:06:04Z</dcterms:created>
  <dcterms:modified xsi:type="dcterms:W3CDTF">2013-08-25T13:32:41Z</dcterms:modified>
</cp:coreProperties>
</file>