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87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4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9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8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1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9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2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8" r:id="rId7"/>
    <p:sldLayoutId id="2147483749" r:id="rId8"/>
    <p:sldLayoutId id="2147483750" r:id="rId9"/>
    <p:sldLayoutId id="2147483751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NcJ_63z-mA" TargetMode="External"/><Relationship Id="rId2" Type="http://schemas.openxmlformats.org/officeDocument/2006/relationships/hyperlink" Target="https://www.youtube.com/watch?v=e7u-X8XR1h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nes.cz/hobby/mazlicci/pelikan-si-hraje-s-rybou-jako-kocka-s-mysi.A160530_161909_hobby-mazlicci_mc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Klaun očkatý">
            <a:extLst>
              <a:ext uri="{FF2B5EF4-FFF2-40B4-BE49-F238E27FC236}">
                <a16:creationId xmlns:a16="http://schemas.microsoft.com/office/drawing/2014/main" id="{6A28C93D-5D07-4456-A222-EC2A6DA4E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3" r="2584" b="2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FDAE48-9080-4AFD-9A50-9A4F4595F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cs-CZ" sz="4800"/>
              <a:t>Mořské ryby</a:t>
            </a:r>
            <a:endParaRPr lang="cs-CZ" sz="4800" dirty="0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9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2B1FD1-7050-48E6-ABC4-06D2CFB5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641850"/>
            <a:ext cx="3537285" cy="1535865"/>
          </a:xfrm>
        </p:spPr>
        <p:txBody>
          <a:bodyPr>
            <a:normAutofit/>
          </a:bodyPr>
          <a:lstStyle/>
          <a:p>
            <a:r>
              <a:rPr lang="cs-CZ" sz="3200" dirty="0"/>
              <a:t>Losos obecný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D4050521-09E6-4A89-9093-0875E5DF7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641850"/>
            <a:ext cx="6002636" cy="1535865"/>
          </a:xfrm>
        </p:spPr>
        <p:txBody>
          <a:bodyPr anchor="ctr">
            <a:normAutofit/>
          </a:bodyPr>
          <a:lstStyle/>
          <a:p>
            <a:r>
              <a:rPr lang="cs-CZ" dirty="0"/>
              <a:t>Tře se v řekách</a:t>
            </a:r>
          </a:p>
          <a:p>
            <a:r>
              <a:rPr lang="cs-CZ" dirty="0"/>
              <a:t>Dravý</a:t>
            </a:r>
          </a:p>
          <a:p>
            <a:r>
              <a:rPr lang="cs-CZ" dirty="0"/>
              <a:t>cca 80 cm</a:t>
            </a:r>
            <a:endParaRPr lang="en-US" dirty="0"/>
          </a:p>
        </p:txBody>
      </p:sp>
      <p:pic>
        <p:nvPicPr>
          <p:cNvPr id="4098" name="Picture 2" descr="Losos obecný – Rybářství - s námi vás rybaření chytne">
            <a:extLst>
              <a:ext uri="{FF2B5EF4-FFF2-40B4-BE49-F238E27FC236}">
                <a16:creationId xmlns:a16="http://schemas.microsoft.com/office/drawing/2014/main" id="{7300667E-54D1-42C2-84A8-BD1663CD8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" r="1" b="18484"/>
          <a:stretch/>
        </p:blipFill>
        <p:spPr bwMode="auto">
          <a:xfrm>
            <a:off x="554416" y="2731167"/>
            <a:ext cx="11167447" cy="34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EB39798-71EE-4DCD-9514-FD89E59FE6ED}"/>
              </a:ext>
            </a:extLst>
          </p:cNvPr>
          <p:cNvSpPr txBox="1"/>
          <p:nvPr/>
        </p:nvSpPr>
        <p:spPr>
          <a:xfrm>
            <a:off x="747943" y="672028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https://www.youtube.com/watch?v=e7u-X8XR1hs</a:t>
            </a:r>
            <a:endParaRPr lang="cs-CZ" dirty="0"/>
          </a:p>
          <a:p>
            <a:r>
              <a:rPr lang="cs-CZ" dirty="0">
                <a:hlinkClick r:id="rId3"/>
              </a:rPr>
              <a:t>https://www.youtube.com/watch?v=0NcJ_63z-mA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22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ledá se Nemo (2003) - Fotogalerie - FDb.cz">
            <a:extLst>
              <a:ext uri="{FF2B5EF4-FFF2-40B4-BE49-F238E27FC236}">
                <a16:creationId xmlns:a16="http://schemas.microsoft.com/office/drawing/2014/main" id="{3F7BC868-9F89-435C-9DE2-C58DADBEC2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4" r="-1" b="-1"/>
          <a:stretch/>
        </p:blipFill>
        <p:spPr bwMode="auto">
          <a:xfrm>
            <a:off x="352751" y="302429"/>
            <a:ext cx="11550506" cy="60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23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6CDEBBA-3D0A-4278-B4C0-9B1EBB85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Mořské ryby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640E59-B6FD-471F-82F7-4DDB8F91D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22 000 druhů</a:t>
            </a:r>
          </a:p>
          <a:p>
            <a:r>
              <a:rPr lang="cs-CZ" dirty="0"/>
              <a:t>Tvar těla se přizpůsobil hloubce a teplotě vody, ve které žijí </a:t>
            </a:r>
          </a:p>
          <a:p>
            <a:r>
              <a:rPr lang="cs-CZ" dirty="0"/>
              <a:t>Zdroj obživy a mnohých vitamínů (vit. 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81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0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22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54C8ACE-0F88-4659-9947-FFA0DFB2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/>
              <a:t>Sleď obecný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F662EFE-C03D-4C76-A9E7-4A6478312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6" b="14005"/>
          <a:stretch/>
        </p:blipFill>
        <p:spPr>
          <a:xfrm>
            <a:off x="558210" y="1796481"/>
            <a:ext cx="7118620" cy="437571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7CFC65B-184F-4594-8936-76272B2A1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r>
              <a:rPr lang="cs-CZ" dirty="0"/>
              <a:t>cca 45 cm</a:t>
            </a:r>
          </a:p>
          <a:p>
            <a:r>
              <a:rPr lang="cs-CZ" dirty="0"/>
              <a:t>Severská moře</a:t>
            </a:r>
          </a:p>
          <a:p>
            <a:r>
              <a:rPr lang="cs-CZ" dirty="0"/>
              <a:t>Živí se planktonem, korýši a drobnými rybami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8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112F4C-10B2-44DC-9A9A-306A96676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08" y="514905"/>
            <a:ext cx="6790447" cy="45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8251C01-465B-4CB4-850D-E100D5D83A21}"/>
              </a:ext>
            </a:extLst>
          </p:cNvPr>
          <p:cNvSpPr txBox="1"/>
          <p:nvPr/>
        </p:nvSpPr>
        <p:spPr>
          <a:xfrm>
            <a:off x="1307237" y="5366525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https://www.idnes.cz/hobby/mazlicci/pelikan-si-hraje-s-rybou-jako-kocka-s-mysi.A160530_161909_hobby-mazlicci_mce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25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EB7F2-4767-48CF-87A8-6DC560151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37285" cy="1645920"/>
          </a:xfrm>
        </p:spPr>
        <p:txBody>
          <a:bodyPr>
            <a:normAutofit/>
          </a:bodyPr>
          <a:lstStyle/>
          <a:p>
            <a:r>
              <a:rPr lang="cs-CZ" sz="3200"/>
              <a:t>Treska obecná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5E742C-EED2-497A-A864-A03677A85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716" y="808522"/>
            <a:ext cx="6002636" cy="1645920"/>
          </a:xfrm>
        </p:spPr>
        <p:txBody>
          <a:bodyPr anchor="ctr">
            <a:noAutofit/>
          </a:bodyPr>
          <a:lstStyle/>
          <a:p>
            <a:r>
              <a:rPr lang="cs-CZ" dirty="0"/>
              <a:t>cca 1,5 m </a:t>
            </a:r>
          </a:p>
          <a:p>
            <a:r>
              <a:rPr lang="cs-CZ" dirty="0"/>
              <a:t>Dravá</a:t>
            </a:r>
          </a:p>
          <a:p>
            <a:r>
              <a:rPr lang="cs-CZ" dirty="0"/>
              <a:t>Jeden vous na spodní čelisti</a:t>
            </a:r>
          </a:p>
          <a:p>
            <a:r>
              <a:rPr lang="cs-CZ" dirty="0"/>
              <a:t>Velká játra: vyrábí se z nich rybí tuk</a:t>
            </a:r>
          </a:p>
          <a:p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993A69A-4468-4566-9051-00B4C588E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496" y="2734056"/>
            <a:ext cx="9677400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8522BE-B884-4A85-A7E5-FC5E0E17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37285" cy="1645920"/>
          </a:xfrm>
        </p:spPr>
        <p:txBody>
          <a:bodyPr>
            <a:normAutofit/>
          </a:bodyPr>
          <a:lstStyle/>
          <a:p>
            <a:r>
              <a:rPr lang="cs-CZ" sz="3200" dirty="0"/>
              <a:t>Tuňák obecný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A5245CD4-9BCE-47CE-8C88-BDC58A84B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/>
          </a:bodyPr>
          <a:lstStyle/>
          <a:p>
            <a:r>
              <a:rPr lang="cs-CZ" dirty="0"/>
              <a:t>cca 2 metry</a:t>
            </a:r>
          </a:p>
          <a:p>
            <a:r>
              <a:rPr lang="cs-CZ" dirty="0"/>
              <a:t>Dravý</a:t>
            </a:r>
          </a:p>
          <a:p>
            <a:r>
              <a:rPr lang="cs-CZ" dirty="0"/>
              <a:t>Dvojí maso: bílé a červené</a:t>
            </a:r>
          </a:p>
          <a:p>
            <a:endParaRPr lang="en-US" dirty="0"/>
          </a:p>
        </p:txBody>
      </p:sp>
      <p:pic>
        <p:nvPicPr>
          <p:cNvPr id="1026" name="Picture 2" descr="Tuňák obecný - Atlas ryb | Vranka.cz">
            <a:extLst>
              <a:ext uri="{FF2B5EF4-FFF2-40B4-BE49-F238E27FC236}">
                <a16:creationId xmlns:a16="http://schemas.microsoft.com/office/drawing/2014/main" id="{8C001F00-37E3-4E06-9B8B-018AADFC5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0623" y="2734056"/>
            <a:ext cx="7699146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6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C83E33-5A3D-4527-A949-75CA6648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641850"/>
            <a:ext cx="3537285" cy="1535865"/>
          </a:xfrm>
        </p:spPr>
        <p:txBody>
          <a:bodyPr>
            <a:normAutofit/>
          </a:bodyPr>
          <a:lstStyle/>
          <a:p>
            <a:r>
              <a:rPr lang="cs-CZ" sz="3200" dirty="0"/>
              <a:t>Makrela obecná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3138EF-D4B6-457F-BA51-6CB3DE026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641850"/>
            <a:ext cx="6002636" cy="1535865"/>
          </a:xfrm>
        </p:spPr>
        <p:txBody>
          <a:bodyPr anchor="ctr">
            <a:normAutofit/>
          </a:bodyPr>
          <a:lstStyle/>
          <a:p>
            <a:r>
              <a:rPr lang="cs-CZ" dirty="0"/>
              <a:t>Dravá</a:t>
            </a:r>
          </a:p>
          <a:p>
            <a:r>
              <a:rPr lang="cs-CZ" dirty="0"/>
              <a:t>cca 45 cm</a:t>
            </a:r>
          </a:p>
          <a:p>
            <a:r>
              <a:rPr lang="cs-CZ" dirty="0"/>
              <a:t>Velmi tučná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73E9CC4-A676-448B-8B1A-54A13F034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198"/>
          <a:stretch/>
        </p:blipFill>
        <p:spPr>
          <a:xfrm>
            <a:off x="554416" y="2731167"/>
            <a:ext cx="11167447" cy="34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082622D-AAF3-4897-8629-FC918530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544541-9A26-468F-A40C-F26DE6BE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641850"/>
            <a:ext cx="3537285" cy="1535865"/>
          </a:xfrm>
        </p:spPr>
        <p:txBody>
          <a:bodyPr>
            <a:normAutofit/>
          </a:bodyPr>
          <a:lstStyle/>
          <a:p>
            <a:r>
              <a:rPr lang="cs-CZ" sz="3200" dirty="0"/>
              <a:t>Sardinka obecná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57B51BA8-B0CC-4070-A258-8F43E50CA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641850"/>
            <a:ext cx="6002636" cy="1535865"/>
          </a:xfrm>
        </p:spPr>
        <p:txBody>
          <a:bodyPr anchor="ctr">
            <a:normAutofit/>
          </a:bodyPr>
          <a:lstStyle/>
          <a:p>
            <a:r>
              <a:rPr lang="cs-CZ" dirty="0"/>
              <a:t>cca 27 cm</a:t>
            </a:r>
          </a:p>
          <a:p>
            <a:r>
              <a:rPr lang="cs-CZ" dirty="0"/>
              <a:t>Žije v hejnech</a:t>
            </a:r>
          </a:p>
          <a:p>
            <a:r>
              <a:rPr lang="cs-CZ" dirty="0"/>
              <a:t>Živí se planktonem</a:t>
            </a:r>
            <a:endParaRPr lang="en-US" dirty="0"/>
          </a:p>
        </p:txBody>
      </p:sp>
      <p:pic>
        <p:nvPicPr>
          <p:cNvPr id="3074" name="Picture 2" descr="Sardinka obecná – Wikipedie">
            <a:extLst>
              <a:ext uri="{FF2B5EF4-FFF2-40B4-BE49-F238E27FC236}">
                <a16:creationId xmlns:a16="http://schemas.microsoft.com/office/drawing/2014/main" id="{9A8683D7-2B7D-4B3A-864E-F2C793C45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085"/>
          <a:stretch/>
        </p:blipFill>
        <p:spPr bwMode="auto">
          <a:xfrm>
            <a:off x="554416" y="2731167"/>
            <a:ext cx="11167447" cy="34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152</Words>
  <Application>Microsoft Office PowerPoint</Application>
  <PresentationFormat>Širokoúhlá obrazovka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Neue Haas Grotesk Text Pro</vt:lpstr>
      <vt:lpstr>AccentBoxVTI</vt:lpstr>
      <vt:lpstr>Mořské ryby</vt:lpstr>
      <vt:lpstr>Prezentace aplikace PowerPoint</vt:lpstr>
      <vt:lpstr>Mořské ryby</vt:lpstr>
      <vt:lpstr>Sleď obecný</vt:lpstr>
      <vt:lpstr>Prezentace aplikace PowerPoint</vt:lpstr>
      <vt:lpstr>Treska obecná</vt:lpstr>
      <vt:lpstr>Tuňák obecný</vt:lpstr>
      <vt:lpstr>Makrela obecná</vt:lpstr>
      <vt:lpstr>Sardinka obecná</vt:lpstr>
      <vt:lpstr>Losos obecný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Mořské ryby</dc:title>
  <dc:creator>kacaz@seznam.cz</dc:creator>
  <cp:lastModifiedBy>kacaz@seznam.cz</cp:lastModifiedBy>
  <cp:revision>17</cp:revision>
  <dcterms:created xsi:type="dcterms:W3CDTF">2021-10-16T12:12:30Z</dcterms:created>
  <dcterms:modified xsi:type="dcterms:W3CDTF">2021-10-18T20:00:06Z</dcterms:modified>
</cp:coreProperties>
</file>