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70" r:id="rId4"/>
    <p:sldId id="272" r:id="rId5"/>
    <p:sldId id="269" r:id="rId6"/>
    <p:sldId id="273" r:id="rId7"/>
    <p:sldId id="274" r:id="rId8"/>
    <p:sldId id="275" r:id="rId9"/>
    <p:sldId id="268" r:id="rId1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6F2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BADC-1CF8-480F-A82B-41CD42438199}" type="datetimeFigureOut">
              <a:rPr lang="cs-CZ" smtClean="0"/>
              <a:pPr/>
              <a:t>28.5.2012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64A1-ADDC-4706-B447-D69182FA4E5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642918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květen 2012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Prezentace zavádí pojem kružnice trojúhelníku vepsané a ukazuje její konstrukci v jednotlivých krocích.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7191" y="1166843"/>
            <a:ext cx="7929618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Kružnice trojúhelníku </a:t>
            </a:r>
            <a:r>
              <a:rPr lang="cs-CZ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vep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saná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642918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květen 2012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Trojúhelník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: Prezentace zavádí pojem střední příčky trojúhelníku a ukazuje jejich vlastnosti.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2357430"/>
            <a:ext cx="752391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opakování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2910" y="285728"/>
            <a:ext cx="337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</a:rPr>
              <a:t>Sestroj osu úhlu.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ek 3" descr="obr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3" name="Obrázek 2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14282" y="285728"/>
            <a:ext cx="8545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Kružnice trojúhelníku vepsaná se </a:t>
            </a:r>
            <a:r>
              <a:rPr lang="cs-CZ" sz="2400" b="1" u="sng" dirty="0" smtClean="0">
                <a:solidFill>
                  <a:srgbClr val="0070C0"/>
                </a:solidFill>
              </a:rPr>
              <a:t>dotýká všech stran </a:t>
            </a:r>
            <a:r>
              <a:rPr lang="cs-CZ" sz="2400" b="1" dirty="0" smtClean="0">
                <a:solidFill>
                  <a:srgbClr val="00B0F0"/>
                </a:solidFill>
              </a:rPr>
              <a:t>trojúhelníku.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5" name="Obrázek 4" descr="obr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158" y="785794"/>
            <a:ext cx="8503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Její střed má tedy </a:t>
            </a:r>
            <a:r>
              <a:rPr lang="cs-CZ" sz="2400" b="1" u="sng" dirty="0" smtClean="0">
                <a:solidFill>
                  <a:srgbClr val="FF0000"/>
                </a:solidFill>
              </a:rPr>
              <a:t>stejnou vzdálenost od všech stran </a:t>
            </a:r>
            <a:r>
              <a:rPr lang="cs-CZ" sz="2400" b="1" dirty="0" smtClean="0">
                <a:solidFill>
                  <a:srgbClr val="FFC000"/>
                </a:solidFill>
              </a:rPr>
              <a:t>trojúhelníku.</a:t>
            </a:r>
            <a:endParaRPr 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3" name="Obrázek 2" descr="obr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1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428604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Všechny body ležící na ose úhlu mají stejnou vzdálenost od obou ramen úhlu.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5786" y="357166"/>
            <a:ext cx="491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</a:rPr>
              <a:t>Vepiš trojúhelníku ABC kružnici.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 descr="obr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9" name="Obrázek 8" descr="obr1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57158" y="6072206"/>
            <a:ext cx="8118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Střed kružnice trojúhelníku vepsané leží v průsečíku </a:t>
            </a:r>
            <a:r>
              <a:rPr lang="cs-CZ" sz="2000" b="1" u="sng" dirty="0" smtClean="0">
                <a:solidFill>
                  <a:schemeClr val="accent2">
                    <a:lumMod val="75000"/>
                  </a:schemeClr>
                </a:solidFill>
              </a:rPr>
              <a:t>os jeho vnitřních úhlů.</a:t>
            </a:r>
            <a:endParaRPr lang="cs-CZ" sz="1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Obrázek 10" descr="obr2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12" name="Obrázek 11" descr="obr2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00042"/>
            <a:ext cx="78581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Procvičování</a:t>
            </a:r>
          </a:p>
          <a:p>
            <a:endParaRPr lang="cs-CZ" sz="3600" b="1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Může střed kružnice vepsané ležet vně trojúhelníku? Proč? Jak je to v případě kružnice opsané?</a:t>
            </a:r>
            <a:endParaRPr lang="cs-CZ" sz="2000" dirty="0" smtClean="0"/>
          </a:p>
          <a:p>
            <a:pPr marL="457200" indent="-457200"/>
            <a:endParaRPr lang="cs-CZ" sz="2000" dirty="0" smtClean="0"/>
          </a:p>
          <a:p>
            <a:pPr marL="457200" indent="-457200"/>
            <a:r>
              <a:rPr lang="cs-CZ" sz="2000" dirty="0" smtClean="0"/>
              <a:t>2.     </a:t>
            </a:r>
            <a:r>
              <a:rPr lang="cs-CZ" sz="2000" dirty="0" smtClean="0"/>
              <a:t>Opiš a vepiš kružnici rovnostrannému trojúhelníku. Co </a:t>
            </a:r>
            <a:r>
              <a:rPr lang="cs-CZ" sz="2000" smtClean="0"/>
              <a:t>jsi zjistil/a?</a:t>
            </a: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200</Words>
  <Application>Microsoft Office PowerPoint</Application>
  <PresentationFormat>Předvádění na obrazovce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257</cp:revision>
  <dcterms:created xsi:type="dcterms:W3CDTF">2012-05-07T08:40:36Z</dcterms:created>
  <dcterms:modified xsi:type="dcterms:W3CDTF">2012-05-28T16:28:49Z</dcterms:modified>
</cp:coreProperties>
</file>