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0" r:id="rId3"/>
    <p:sldId id="261" r:id="rId4"/>
    <p:sldId id="259" r:id="rId5"/>
    <p:sldId id="262" r:id="rId6"/>
    <p:sldId id="258" r:id="rId7"/>
    <p:sldId id="256" r:id="rId8"/>
    <p:sldId id="257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00A8-3724-4610-881F-579F6C9488C6}" type="datetimeFigureOut">
              <a:rPr lang="cs-CZ" smtClean="0"/>
              <a:t>10.01.2022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0B8BE9-725B-4284-8800-5D93BA8C0D0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00A8-3724-4610-881F-579F6C9488C6}" type="datetimeFigureOut">
              <a:rPr lang="cs-CZ" smtClean="0"/>
              <a:t>10.01.2022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8BE9-725B-4284-8800-5D93BA8C0D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00A8-3724-4610-881F-579F6C9488C6}" type="datetimeFigureOut">
              <a:rPr lang="cs-CZ" smtClean="0"/>
              <a:t>10.01.2022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8BE9-725B-4284-8800-5D93BA8C0D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00A8-3724-4610-881F-579F6C9488C6}" type="datetimeFigureOut">
              <a:rPr lang="cs-CZ" smtClean="0"/>
              <a:t>10.01.2022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8BE9-725B-4284-8800-5D93BA8C0D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00A8-3724-4610-881F-579F6C9488C6}" type="datetimeFigureOut">
              <a:rPr lang="cs-CZ" smtClean="0"/>
              <a:t>10.01.2022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8BE9-725B-4284-8800-5D93BA8C0D0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00A8-3724-4610-881F-579F6C9488C6}" type="datetimeFigureOut">
              <a:rPr lang="cs-CZ" smtClean="0"/>
              <a:t>10.01.2022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8BE9-725B-4284-8800-5D93BA8C0D0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00A8-3724-4610-881F-579F6C9488C6}" type="datetimeFigureOut">
              <a:rPr lang="cs-CZ" smtClean="0"/>
              <a:t>10.01.2022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8BE9-725B-4284-8800-5D93BA8C0D0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00A8-3724-4610-881F-579F6C9488C6}" type="datetimeFigureOut">
              <a:rPr lang="cs-CZ" smtClean="0"/>
              <a:t>10.01.2022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8BE9-725B-4284-8800-5D93BA8C0D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00A8-3724-4610-881F-579F6C9488C6}" type="datetimeFigureOut">
              <a:rPr lang="cs-CZ" smtClean="0"/>
              <a:t>10.01.2022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8BE9-725B-4284-8800-5D93BA8C0D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00A8-3724-4610-881F-579F6C9488C6}" type="datetimeFigureOut">
              <a:rPr lang="cs-CZ" smtClean="0"/>
              <a:t>10.01.2022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8BE9-725B-4284-8800-5D93BA8C0D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00A8-3724-4610-881F-579F6C9488C6}" type="datetimeFigureOut">
              <a:rPr lang="cs-CZ" smtClean="0"/>
              <a:t>10.01.2022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8BE9-725B-4284-8800-5D93BA8C0D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F8900A8-3724-4610-881F-579F6C9488C6}" type="datetimeFigureOut">
              <a:rPr lang="cs-CZ" smtClean="0"/>
              <a:t>10.01.2022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20B8BE9-725B-4284-8800-5D93BA8C0D0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Ptáci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Výsledek obrázku pro slaví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44824"/>
            <a:ext cx="5162550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0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Výsledek obrázku pro typy pe&amp;rcaron;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8460432" cy="6832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82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/>
              <a:t>Ptáci – vnější stavba těla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32859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chemeClr val="tx1"/>
                </a:solidFill>
              </a:rPr>
              <a:t>Pokryv těla tvoří peří – umožňuje létání, chrání před chladem.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u="sng" dirty="0">
                <a:solidFill>
                  <a:schemeClr val="tx1"/>
                </a:solidFill>
              </a:rPr>
              <a:t>Typy peří: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	1) Obrysová pera – dodávají tvar ptáků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		a) krycí pera – obrysová pera na těle a hlavě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		b) letky – obrysová pera na křídlech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		c) rýdovací pera – obrysová pera na ocasu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	2) Prachové peří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dirty="0">
                <a:solidFill>
                  <a:schemeClr val="tx1"/>
                </a:solidFill>
              </a:rPr>
              <a:t>Výměna peří se nazývá pelichání.</a:t>
            </a:r>
          </a:p>
        </p:txBody>
      </p:sp>
    </p:spTree>
    <p:extLst>
      <p:ext uri="{BB962C8B-B14F-4D97-AF65-F5344CB8AC3E}">
        <p14:creationId xmlns:p14="http://schemas.microsoft.com/office/powerpoint/2010/main" val="119457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cs-CZ" dirty="0"/>
              <a:t>Stavba pera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Výsledek obrázku pro stavba pera u pták&amp;uring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6"/>
            <a:ext cx="7317436" cy="54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153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>
                <a:solidFill>
                  <a:schemeClr val="tx1"/>
                </a:solidFill>
              </a:rPr>
              <a:t>Končetiny: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	Přední končetiny jsou přeměněny v křídla.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	Zadní končetiny – viditelná část = běhák.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u="sng" dirty="0">
                <a:solidFill>
                  <a:schemeClr val="tx1"/>
                </a:solidFill>
              </a:rPr>
              <a:t>Zobák</a:t>
            </a:r>
            <a:r>
              <a:rPr lang="cs-CZ" dirty="0">
                <a:solidFill>
                  <a:schemeClr val="tx1"/>
                </a:solidFill>
              </a:rPr>
              <a:t> je bezzubý a při líhnutí z vajíček mají ptáci vaječný zub, který poté zaniká.</a:t>
            </a:r>
          </a:p>
        </p:txBody>
      </p:sp>
    </p:spTree>
    <p:extLst>
      <p:ext uri="{BB962C8B-B14F-4D97-AF65-F5344CB8AC3E}">
        <p14:creationId xmlns:p14="http://schemas.microsoft.com/office/powerpoint/2010/main" val="90820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Výsledek obrázku pro b&amp;ecaron;há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436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www.bazanty.szm.sk/obrazky/pavy/pavkorun/pav_korunkaty_m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285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599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://www.sci.muni.cz/ptacek/REPRODUKCE2_soubory/image1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39937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536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2A4A4-5583-4FD6-9554-F22AF7211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4BCC22-FA65-4FBC-9ECF-F0C482226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s://upload.wikimedia.org/wikipedia/commons/thumb/f/f2/Druhy_pta%C4%8D%C3%ADch_zob%C3%A1k%C5%AF.png/320px-Druhy_pta%C4%8D%C3%ADch_zob%C3%A1k%C5%AF.png">
            <a:extLst>
              <a:ext uri="{FF2B5EF4-FFF2-40B4-BE49-F238E27FC236}">
                <a16:creationId xmlns:a16="http://schemas.microsoft.com/office/drawing/2014/main" id="{8E4C453C-D7CC-4223-AAC0-59DBA0474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793"/>
            <a:ext cx="44299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8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60</TotalTime>
  <Words>113</Words>
  <Application>Microsoft Office PowerPoint</Application>
  <PresentationFormat>Předvádění na obrazovce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Courier New</vt:lpstr>
      <vt:lpstr>Palatino Linotype</vt:lpstr>
      <vt:lpstr>Exekutivní</vt:lpstr>
      <vt:lpstr>Ptáci</vt:lpstr>
      <vt:lpstr>Prezentace aplikace PowerPoint</vt:lpstr>
      <vt:lpstr>Ptáci – vnější stavba těla</vt:lpstr>
      <vt:lpstr>Stavba pera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Klauda</dc:creator>
  <cp:lastModifiedBy>Petr Klauda</cp:lastModifiedBy>
  <cp:revision>11</cp:revision>
  <dcterms:created xsi:type="dcterms:W3CDTF">2016-03-15T06:39:20Z</dcterms:created>
  <dcterms:modified xsi:type="dcterms:W3CDTF">2022-01-10T18:37:38Z</dcterms:modified>
</cp:coreProperties>
</file>