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2" r:id="rId3"/>
    <p:sldId id="283" r:id="rId4"/>
    <p:sldId id="284" r:id="rId5"/>
    <p:sldId id="285" r:id="rId6"/>
    <p:sldId id="270" r:id="rId7"/>
    <p:sldId id="286" r:id="rId8"/>
    <p:sldId id="287" r:id="rId9"/>
    <p:sldId id="288" r:id="rId10"/>
    <p:sldId id="289" r:id="rId11"/>
    <p:sldId id="290" r:id="rId12"/>
    <p:sldId id="291" r:id="rId13"/>
    <p:sldId id="292" r:id="rId14"/>
    <p:sldId id="293" r:id="rId15"/>
    <p:sldId id="294" r:id="rId16"/>
    <p:sldId id="295" r:id="rId17"/>
    <p:sldId id="296" r:id="rId18"/>
    <p:sldId id="297"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07"/>
  </p:normalViewPr>
  <p:slideViewPr>
    <p:cSldViewPr snapToGrid="0">
      <p:cViewPr>
        <p:scale>
          <a:sx n="94" d="100"/>
          <a:sy n="94" d="100"/>
        </p:scale>
        <p:origin x="1272" y="5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C7FFF0-BB3F-6609-A06F-F7E68B82039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41DF3D7-C7C2-22C2-98E4-F13F00A222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C1FE776-E0DB-5BB0-EEE6-B29DA377E031}"/>
              </a:ext>
            </a:extLst>
          </p:cNvPr>
          <p:cNvSpPr>
            <a:spLocks noGrp="1"/>
          </p:cNvSpPr>
          <p:nvPr>
            <p:ph type="dt" sz="half" idx="10"/>
          </p:nvPr>
        </p:nvSpPr>
        <p:spPr/>
        <p:txBody>
          <a:bodyPr/>
          <a:lstStyle/>
          <a:p>
            <a:fld id="{DF7F6C4D-64CC-8B4A-BE84-02547AA0AC91}" type="datetimeFigureOut">
              <a:rPr lang="cs-CZ" smtClean="0"/>
              <a:t>08.11.2023</a:t>
            </a:fld>
            <a:endParaRPr lang="cs-CZ"/>
          </a:p>
        </p:txBody>
      </p:sp>
      <p:sp>
        <p:nvSpPr>
          <p:cNvPr id="5" name="Zástupný symbol pro zápatí 4">
            <a:extLst>
              <a:ext uri="{FF2B5EF4-FFF2-40B4-BE49-F238E27FC236}">
                <a16:creationId xmlns:a16="http://schemas.microsoft.com/office/drawing/2014/main" id="{EF58FA11-B162-E20B-7C30-94EB6C363C7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6575134-86AE-9D33-C4A6-936A7A53BC0A}"/>
              </a:ext>
            </a:extLst>
          </p:cNvPr>
          <p:cNvSpPr>
            <a:spLocks noGrp="1"/>
          </p:cNvSpPr>
          <p:nvPr>
            <p:ph type="sldNum" sz="quarter" idx="12"/>
          </p:nvPr>
        </p:nvSpPr>
        <p:spPr/>
        <p:txBody>
          <a:bodyPr/>
          <a:lstStyle/>
          <a:p>
            <a:fld id="{C6DB0957-A4DB-4F4D-8720-A18051ADD444}" type="slidenum">
              <a:rPr lang="cs-CZ" smtClean="0"/>
              <a:t>‹#›</a:t>
            </a:fld>
            <a:endParaRPr lang="cs-CZ"/>
          </a:p>
        </p:txBody>
      </p:sp>
    </p:spTree>
    <p:extLst>
      <p:ext uri="{BB962C8B-B14F-4D97-AF65-F5344CB8AC3E}">
        <p14:creationId xmlns:p14="http://schemas.microsoft.com/office/powerpoint/2010/main" val="378167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B8FF0A-A532-939D-11C9-056BCEC11E2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DB65730A-C310-4D5A-03BC-F885FB83D90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D821AEA-B98B-32E7-00F0-C4CB409BD04D}"/>
              </a:ext>
            </a:extLst>
          </p:cNvPr>
          <p:cNvSpPr>
            <a:spLocks noGrp="1"/>
          </p:cNvSpPr>
          <p:nvPr>
            <p:ph type="dt" sz="half" idx="10"/>
          </p:nvPr>
        </p:nvSpPr>
        <p:spPr/>
        <p:txBody>
          <a:bodyPr/>
          <a:lstStyle/>
          <a:p>
            <a:fld id="{DF7F6C4D-64CC-8B4A-BE84-02547AA0AC91}" type="datetimeFigureOut">
              <a:rPr lang="cs-CZ" smtClean="0"/>
              <a:t>08.11.2023</a:t>
            </a:fld>
            <a:endParaRPr lang="cs-CZ"/>
          </a:p>
        </p:txBody>
      </p:sp>
      <p:sp>
        <p:nvSpPr>
          <p:cNvPr id="5" name="Zástupný symbol pro zápatí 4">
            <a:extLst>
              <a:ext uri="{FF2B5EF4-FFF2-40B4-BE49-F238E27FC236}">
                <a16:creationId xmlns:a16="http://schemas.microsoft.com/office/drawing/2014/main" id="{45AC46ED-6E0F-435C-6735-DB4370ABBA6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9E09D0F-001C-192A-7A68-993426841AA3}"/>
              </a:ext>
            </a:extLst>
          </p:cNvPr>
          <p:cNvSpPr>
            <a:spLocks noGrp="1"/>
          </p:cNvSpPr>
          <p:nvPr>
            <p:ph type="sldNum" sz="quarter" idx="12"/>
          </p:nvPr>
        </p:nvSpPr>
        <p:spPr/>
        <p:txBody>
          <a:bodyPr/>
          <a:lstStyle/>
          <a:p>
            <a:fld id="{C6DB0957-A4DB-4F4D-8720-A18051ADD444}" type="slidenum">
              <a:rPr lang="cs-CZ" smtClean="0"/>
              <a:t>‹#›</a:t>
            </a:fld>
            <a:endParaRPr lang="cs-CZ"/>
          </a:p>
        </p:txBody>
      </p:sp>
    </p:spTree>
    <p:extLst>
      <p:ext uri="{BB962C8B-B14F-4D97-AF65-F5344CB8AC3E}">
        <p14:creationId xmlns:p14="http://schemas.microsoft.com/office/powerpoint/2010/main" val="349297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7A226E0-237F-3D03-A861-6ACB396A01C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6389E94-E7E4-DC92-4939-DB5B76CB705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C39C4C7-1FC4-457D-5F9A-A8E2D379F8DA}"/>
              </a:ext>
            </a:extLst>
          </p:cNvPr>
          <p:cNvSpPr>
            <a:spLocks noGrp="1"/>
          </p:cNvSpPr>
          <p:nvPr>
            <p:ph type="dt" sz="half" idx="10"/>
          </p:nvPr>
        </p:nvSpPr>
        <p:spPr/>
        <p:txBody>
          <a:bodyPr/>
          <a:lstStyle/>
          <a:p>
            <a:fld id="{DF7F6C4D-64CC-8B4A-BE84-02547AA0AC91}" type="datetimeFigureOut">
              <a:rPr lang="cs-CZ" smtClean="0"/>
              <a:t>08.11.2023</a:t>
            </a:fld>
            <a:endParaRPr lang="cs-CZ"/>
          </a:p>
        </p:txBody>
      </p:sp>
      <p:sp>
        <p:nvSpPr>
          <p:cNvPr id="5" name="Zástupný symbol pro zápatí 4">
            <a:extLst>
              <a:ext uri="{FF2B5EF4-FFF2-40B4-BE49-F238E27FC236}">
                <a16:creationId xmlns:a16="http://schemas.microsoft.com/office/drawing/2014/main" id="{46F73CB0-CB76-C20A-8766-9A30A44278F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3AB1783-0C99-9D3E-FF7F-2D03E79C8CE9}"/>
              </a:ext>
            </a:extLst>
          </p:cNvPr>
          <p:cNvSpPr>
            <a:spLocks noGrp="1"/>
          </p:cNvSpPr>
          <p:nvPr>
            <p:ph type="sldNum" sz="quarter" idx="12"/>
          </p:nvPr>
        </p:nvSpPr>
        <p:spPr/>
        <p:txBody>
          <a:bodyPr/>
          <a:lstStyle/>
          <a:p>
            <a:fld id="{C6DB0957-A4DB-4F4D-8720-A18051ADD444}" type="slidenum">
              <a:rPr lang="cs-CZ" smtClean="0"/>
              <a:t>‹#›</a:t>
            </a:fld>
            <a:endParaRPr lang="cs-CZ"/>
          </a:p>
        </p:txBody>
      </p:sp>
    </p:spTree>
    <p:extLst>
      <p:ext uri="{BB962C8B-B14F-4D97-AF65-F5344CB8AC3E}">
        <p14:creationId xmlns:p14="http://schemas.microsoft.com/office/powerpoint/2010/main" val="324569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E3D6EC-FCB7-3433-EBE1-A63E15DF820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95A55E5-7148-B497-60DF-2A2A03B90855}"/>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88642CC-350B-9BE2-231D-555BA16F405F}"/>
              </a:ext>
            </a:extLst>
          </p:cNvPr>
          <p:cNvSpPr>
            <a:spLocks noGrp="1"/>
          </p:cNvSpPr>
          <p:nvPr>
            <p:ph type="dt" sz="half" idx="10"/>
          </p:nvPr>
        </p:nvSpPr>
        <p:spPr/>
        <p:txBody>
          <a:bodyPr/>
          <a:lstStyle/>
          <a:p>
            <a:fld id="{DF7F6C4D-64CC-8B4A-BE84-02547AA0AC91}" type="datetimeFigureOut">
              <a:rPr lang="cs-CZ" smtClean="0"/>
              <a:t>08.11.2023</a:t>
            </a:fld>
            <a:endParaRPr lang="cs-CZ"/>
          </a:p>
        </p:txBody>
      </p:sp>
      <p:sp>
        <p:nvSpPr>
          <p:cNvPr id="5" name="Zástupný symbol pro zápatí 4">
            <a:extLst>
              <a:ext uri="{FF2B5EF4-FFF2-40B4-BE49-F238E27FC236}">
                <a16:creationId xmlns:a16="http://schemas.microsoft.com/office/drawing/2014/main" id="{B79C3C81-B6FE-F846-367E-3140B30A065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81C49F9-41D9-2000-9D1B-FBCAF8247B2E}"/>
              </a:ext>
            </a:extLst>
          </p:cNvPr>
          <p:cNvSpPr>
            <a:spLocks noGrp="1"/>
          </p:cNvSpPr>
          <p:nvPr>
            <p:ph type="sldNum" sz="quarter" idx="12"/>
          </p:nvPr>
        </p:nvSpPr>
        <p:spPr/>
        <p:txBody>
          <a:bodyPr/>
          <a:lstStyle/>
          <a:p>
            <a:fld id="{C6DB0957-A4DB-4F4D-8720-A18051ADD444}" type="slidenum">
              <a:rPr lang="cs-CZ" smtClean="0"/>
              <a:t>‹#›</a:t>
            </a:fld>
            <a:endParaRPr lang="cs-CZ"/>
          </a:p>
        </p:txBody>
      </p:sp>
    </p:spTree>
    <p:extLst>
      <p:ext uri="{BB962C8B-B14F-4D97-AF65-F5344CB8AC3E}">
        <p14:creationId xmlns:p14="http://schemas.microsoft.com/office/powerpoint/2010/main" val="133055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7571F3-C562-C147-42B6-744D492CC4E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D8E740AB-5F49-6395-FD33-3A99A40807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F4B1CD3-1DA3-5CA6-3204-9A10E9B655F1}"/>
              </a:ext>
            </a:extLst>
          </p:cNvPr>
          <p:cNvSpPr>
            <a:spLocks noGrp="1"/>
          </p:cNvSpPr>
          <p:nvPr>
            <p:ph type="dt" sz="half" idx="10"/>
          </p:nvPr>
        </p:nvSpPr>
        <p:spPr/>
        <p:txBody>
          <a:bodyPr/>
          <a:lstStyle/>
          <a:p>
            <a:fld id="{DF7F6C4D-64CC-8B4A-BE84-02547AA0AC91}" type="datetimeFigureOut">
              <a:rPr lang="cs-CZ" smtClean="0"/>
              <a:t>08.11.2023</a:t>
            </a:fld>
            <a:endParaRPr lang="cs-CZ"/>
          </a:p>
        </p:txBody>
      </p:sp>
      <p:sp>
        <p:nvSpPr>
          <p:cNvPr id="5" name="Zástupný symbol pro zápatí 4">
            <a:extLst>
              <a:ext uri="{FF2B5EF4-FFF2-40B4-BE49-F238E27FC236}">
                <a16:creationId xmlns:a16="http://schemas.microsoft.com/office/drawing/2014/main" id="{072E5671-EE7D-0A68-4AB1-2AED45B0015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9048CEC-8656-B49C-B581-EBF041B7F898}"/>
              </a:ext>
            </a:extLst>
          </p:cNvPr>
          <p:cNvSpPr>
            <a:spLocks noGrp="1"/>
          </p:cNvSpPr>
          <p:nvPr>
            <p:ph type="sldNum" sz="quarter" idx="12"/>
          </p:nvPr>
        </p:nvSpPr>
        <p:spPr/>
        <p:txBody>
          <a:bodyPr/>
          <a:lstStyle/>
          <a:p>
            <a:fld id="{C6DB0957-A4DB-4F4D-8720-A18051ADD444}" type="slidenum">
              <a:rPr lang="cs-CZ" smtClean="0"/>
              <a:t>‹#›</a:t>
            </a:fld>
            <a:endParaRPr lang="cs-CZ"/>
          </a:p>
        </p:txBody>
      </p:sp>
    </p:spTree>
    <p:extLst>
      <p:ext uri="{BB962C8B-B14F-4D97-AF65-F5344CB8AC3E}">
        <p14:creationId xmlns:p14="http://schemas.microsoft.com/office/powerpoint/2010/main" val="562498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5CCFAC-3A76-2236-3DF0-279C86DBA9B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3B83B57-1E7E-10D1-0FCC-81A5BED6110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3D82A06-4394-F9D0-1F63-61268650BB5F}"/>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43D58CFD-D6CD-2082-BB51-492A6B9BEF38}"/>
              </a:ext>
            </a:extLst>
          </p:cNvPr>
          <p:cNvSpPr>
            <a:spLocks noGrp="1"/>
          </p:cNvSpPr>
          <p:nvPr>
            <p:ph type="dt" sz="half" idx="10"/>
          </p:nvPr>
        </p:nvSpPr>
        <p:spPr/>
        <p:txBody>
          <a:bodyPr/>
          <a:lstStyle/>
          <a:p>
            <a:fld id="{DF7F6C4D-64CC-8B4A-BE84-02547AA0AC91}" type="datetimeFigureOut">
              <a:rPr lang="cs-CZ" smtClean="0"/>
              <a:t>08.11.2023</a:t>
            </a:fld>
            <a:endParaRPr lang="cs-CZ"/>
          </a:p>
        </p:txBody>
      </p:sp>
      <p:sp>
        <p:nvSpPr>
          <p:cNvPr id="6" name="Zástupný symbol pro zápatí 5">
            <a:extLst>
              <a:ext uri="{FF2B5EF4-FFF2-40B4-BE49-F238E27FC236}">
                <a16:creationId xmlns:a16="http://schemas.microsoft.com/office/drawing/2014/main" id="{34CDC31B-214C-53DF-FE14-5D51E579B60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78C2214-D245-AE35-1433-9D4ADCDE8B0C}"/>
              </a:ext>
            </a:extLst>
          </p:cNvPr>
          <p:cNvSpPr>
            <a:spLocks noGrp="1"/>
          </p:cNvSpPr>
          <p:nvPr>
            <p:ph type="sldNum" sz="quarter" idx="12"/>
          </p:nvPr>
        </p:nvSpPr>
        <p:spPr/>
        <p:txBody>
          <a:bodyPr/>
          <a:lstStyle/>
          <a:p>
            <a:fld id="{C6DB0957-A4DB-4F4D-8720-A18051ADD444}" type="slidenum">
              <a:rPr lang="cs-CZ" smtClean="0"/>
              <a:t>‹#›</a:t>
            </a:fld>
            <a:endParaRPr lang="cs-CZ"/>
          </a:p>
        </p:txBody>
      </p:sp>
    </p:spTree>
    <p:extLst>
      <p:ext uri="{BB962C8B-B14F-4D97-AF65-F5344CB8AC3E}">
        <p14:creationId xmlns:p14="http://schemas.microsoft.com/office/powerpoint/2010/main" val="341613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17EDDB-6D98-87B5-B493-ED0F5630208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72A8EA32-6038-93E9-615C-1195A23C1D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2E3AFD6F-C0F2-514E-11F6-2DB1AB5203C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060F3E16-8CE1-61FC-91DC-C1B3AC7340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DCCA5F9-D84A-D88A-93A2-03A85AD8FBF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6997E4F-3996-3D49-264F-80F263AB3186}"/>
              </a:ext>
            </a:extLst>
          </p:cNvPr>
          <p:cNvSpPr>
            <a:spLocks noGrp="1"/>
          </p:cNvSpPr>
          <p:nvPr>
            <p:ph type="dt" sz="half" idx="10"/>
          </p:nvPr>
        </p:nvSpPr>
        <p:spPr/>
        <p:txBody>
          <a:bodyPr/>
          <a:lstStyle/>
          <a:p>
            <a:fld id="{DF7F6C4D-64CC-8B4A-BE84-02547AA0AC91}" type="datetimeFigureOut">
              <a:rPr lang="cs-CZ" smtClean="0"/>
              <a:t>08.11.2023</a:t>
            </a:fld>
            <a:endParaRPr lang="cs-CZ"/>
          </a:p>
        </p:txBody>
      </p:sp>
      <p:sp>
        <p:nvSpPr>
          <p:cNvPr id="8" name="Zástupný symbol pro zápatí 7">
            <a:extLst>
              <a:ext uri="{FF2B5EF4-FFF2-40B4-BE49-F238E27FC236}">
                <a16:creationId xmlns:a16="http://schemas.microsoft.com/office/drawing/2014/main" id="{69427B73-36A0-8724-F2E7-DAA0387C660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48CE63D5-C5B2-2CC1-5DEE-23753037C937}"/>
              </a:ext>
            </a:extLst>
          </p:cNvPr>
          <p:cNvSpPr>
            <a:spLocks noGrp="1"/>
          </p:cNvSpPr>
          <p:nvPr>
            <p:ph type="sldNum" sz="quarter" idx="12"/>
          </p:nvPr>
        </p:nvSpPr>
        <p:spPr/>
        <p:txBody>
          <a:bodyPr/>
          <a:lstStyle/>
          <a:p>
            <a:fld id="{C6DB0957-A4DB-4F4D-8720-A18051ADD444}" type="slidenum">
              <a:rPr lang="cs-CZ" smtClean="0"/>
              <a:t>‹#›</a:t>
            </a:fld>
            <a:endParaRPr lang="cs-CZ"/>
          </a:p>
        </p:txBody>
      </p:sp>
    </p:spTree>
    <p:extLst>
      <p:ext uri="{BB962C8B-B14F-4D97-AF65-F5344CB8AC3E}">
        <p14:creationId xmlns:p14="http://schemas.microsoft.com/office/powerpoint/2010/main" val="281401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F881BE-1830-D99A-6C6E-AE797DD4F23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2CE29ED-685D-7515-52E3-987C97AB559A}"/>
              </a:ext>
            </a:extLst>
          </p:cNvPr>
          <p:cNvSpPr>
            <a:spLocks noGrp="1"/>
          </p:cNvSpPr>
          <p:nvPr>
            <p:ph type="dt" sz="half" idx="10"/>
          </p:nvPr>
        </p:nvSpPr>
        <p:spPr/>
        <p:txBody>
          <a:bodyPr/>
          <a:lstStyle/>
          <a:p>
            <a:fld id="{DF7F6C4D-64CC-8B4A-BE84-02547AA0AC91}" type="datetimeFigureOut">
              <a:rPr lang="cs-CZ" smtClean="0"/>
              <a:t>08.11.2023</a:t>
            </a:fld>
            <a:endParaRPr lang="cs-CZ"/>
          </a:p>
        </p:txBody>
      </p:sp>
      <p:sp>
        <p:nvSpPr>
          <p:cNvPr id="4" name="Zástupný symbol pro zápatí 3">
            <a:extLst>
              <a:ext uri="{FF2B5EF4-FFF2-40B4-BE49-F238E27FC236}">
                <a16:creationId xmlns:a16="http://schemas.microsoft.com/office/drawing/2014/main" id="{87D6D393-A6B7-DF5F-DACE-1A98C046AF8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41E41218-8D29-0288-0D72-41D1E3EB3906}"/>
              </a:ext>
            </a:extLst>
          </p:cNvPr>
          <p:cNvSpPr>
            <a:spLocks noGrp="1"/>
          </p:cNvSpPr>
          <p:nvPr>
            <p:ph type="sldNum" sz="quarter" idx="12"/>
          </p:nvPr>
        </p:nvSpPr>
        <p:spPr/>
        <p:txBody>
          <a:bodyPr/>
          <a:lstStyle/>
          <a:p>
            <a:fld id="{C6DB0957-A4DB-4F4D-8720-A18051ADD444}" type="slidenum">
              <a:rPr lang="cs-CZ" smtClean="0"/>
              <a:t>‹#›</a:t>
            </a:fld>
            <a:endParaRPr lang="cs-CZ"/>
          </a:p>
        </p:txBody>
      </p:sp>
    </p:spTree>
    <p:extLst>
      <p:ext uri="{BB962C8B-B14F-4D97-AF65-F5344CB8AC3E}">
        <p14:creationId xmlns:p14="http://schemas.microsoft.com/office/powerpoint/2010/main" val="53514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8FCA8C4-EAFA-CF42-E1AA-F4709FC1ACF8}"/>
              </a:ext>
            </a:extLst>
          </p:cNvPr>
          <p:cNvSpPr>
            <a:spLocks noGrp="1"/>
          </p:cNvSpPr>
          <p:nvPr>
            <p:ph type="dt" sz="half" idx="10"/>
          </p:nvPr>
        </p:nvSpPr>
        <p:spPr/>
        <p:txBody>
          <a:bodyPr/>
          <a:lstStyle/>
          <a:p>
            <a:fld id="{DF7F6C4D-64CC-8B4A-BE84-02547AA0AC91}" type="datetimeFigureOut">
              <a:rPr lang="cs-CZ" smtClean="0"/>
              <a:t>08.11.2023</a:t>
            </a:fld>
            <a:endParaRPr lang="cs-CZ"/>
          </a:p>
        </p:txBody>
      </p:sp>
      <p:sp>
        <p:nvSpPr>
          <p:cNvPr id="3" name="Zástupný symbol pro zápatí 2">
            <a:extLst>
              <a:ext uri="{FF2B5EF4-FFF2-40B4-BE49-F238E27FC236}">
                <a16:creationId xmlns:a16="http://schemas.microsoft.com/office/drawing/2014/main" id="{BEDE226C-D2C1-2A6D-59D6-841E2992BCF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88F8718C-C043-4B77-5F6C-E26869865781}"/>
              </a:ext>
            </a:extLst>
          </p:cNvPr>
          <p:cNvSpPr>
            <a:spLocks noGrp="1"/>
          </p:cNvSpPr>
          <p:nvPr>
            <p:ph type="sldNum" sz="quarter" idx="12"/>
          </p:nvPr>
        </p:nvSpPr>
        <p:spPr/>
        <p:txBody>
          <a:bodyPr/>
          <a:lstStyle/>
          <a:p>
            <a:fld id="{C6DB0957-A4DB-4F4D-8720-A18051ADD444}" type="slidenum">
              <a:rPr lang="cs-CZ" smtClean="0"/>
              <a:t>‹#›</a:t>
            </a:fld>
            <a:endParaRPr lang="cs-CZ"/>
          </a:p>
        </p:txBody>
      </p:sp>
    </p:spTree>
    <p:extLst>
      <p:ext uri="{BB962C8B-B14F-4D97-AF65-F5344CB8AC3E}">
        <p14:creationId xmlns:p14="http://schemas.microsoft.com/office/powerpoint/2010/main" val="390209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346356-1E08-769D-E551-C02D61D39FB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151F938-F983-CACB-0B39-72C6139D6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CCD01E07-67EA-0555-3FC6-C42505CEA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9DC58FC-2D5F-CF81-034E-13BFF333B2BD}"/>
              </a:ext>
            </a:extLst>
          </p:cNvPr>
          <p:cNvSpPr>
            <a:spLocks noGrp="1"/>
          </p:cNvSpPr>
          <p:nvPr>
            <p:ph type="dt" sz="half" idx="10"/>
          </p:nvPr>
        </p:nvSpPr>
        <p:spPr/>
        <p:txBody>
          <a:bodyPr/>
          <a:lstStyle/>
          <a:p>
            <a:fld id="{DF7F6C4D-64CC-8B4A-BE84-02547AA0AC91}" type="datetimeFigureOut">
              <a:rPr lang="cs-CZ" smtClean="0"/>
              <a:t>08.11.2023</a:t>
            </a:fld>
            <a:endParaRPr lang="cs-CZ"/>
          </a:p>
        </p:txBody>
      </p:sp>
      <p:sp>
        <p:nvSpPr>
          <p:cNvPr id="6" name="Zástupný symbol pro zápatí 5">
            <a:extLst>
              <a:ext uri="{FF2B5EF4-FFF2-40B4-BE49-F238E27FC236}">
                <a16:creationId xmlns:a16="http://schemas.microsoft.com/office/drawing/2014/main" id="{0FCDE033-0D47-1107-439E-BB22FBF59A3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1AA532D-4654-F33D-4CA5-692D2F74E00C}"/>
              </a:ext>
            </a:extLst>
          </p:cNvPr>
          <p:cNvSpPr>
            <a:spLocks noGrp="1"/>
          </p:cNvSpPr>
          <p:nvPr>
            <p:ph type="sldNum" sz="quarter" idx="12"/>
          </p:nvPr>
        </p:nvSpPr>
        <p:spPr/>
        <p:txBody>
          <a:bodyPr/>
          <a:lstStyle/>
          <a:p>
            <a:fld id="{C6DB0957-A4DB-4F4D-8720-A18051ADD444}" type="slidenum">
              <a:rPr lang="cs-CZ" smtClean="0"/>
              <a:t>‹#›</a:t>
            </a:fld>
            <a:endParaRPr lang="cs-CZ"/>
          </a:p>
        </p:txBody>
      </p:sp>
    </p:spTree>
    <p:extLst>
      <p:ext uri="{BB962C8B-B14F-4D97-AF65-F5344CB8AC3E}">
        <p14:creationId xmlns:p14="http://schemas.microsoft.com/office/powerpoint/2010/main" val="3115121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188656-0164-3241-0D94-8424DAF877E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88AE1A1-3B0F-9AAF-7A77-D6D6FFA4F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0400020-146A-801A-3207-9A66F641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69BF358-AAE5-C4D5-F6D8-FF6CE414A570}"/>
              </a:ext>
            </a:extLst>
          </p:cNvPr>
          <p:cNvSpPr>
            <a:spLocks noGrp="1"/>
          </p:cNvSpPr>
          <p:nvPr>
            <p:ph type="dt" sz="half" idx="10"/>
          </p:nvPr>
        </p:nvSpPr>
        <p:spPr/>
        <p:txBody>
          <a:bodyPr/>
          <a:lstStyle/>
          <a:p>
            <a:fld id="{DF7F6C4D-64CC-8B4A-BE84-02547AA0AC91}" type="datetimeFigureOut">
              <a:rPr lang="cs-CZ" smtClean="0"/>
              <a:t>08.11.2023</a:t>
            </a:fld>
            <a:endParaRPr lang="cs-CZ"/>
          </a:p>
        </p:txBody>
      </p:sp>
      <p:sp>
        <p:nvSpPr>
          <p:cNvPr id="6" name="Zástupný symbol pro zápatí 5">
            <a:extLst>
              <a:ext uri="{FF2B5EF4-FFF2-40B4-BE49-F238E27FC236}">
                <a16:creationId xmlns:a16="http://schemas.microsoft.com/office/drawing/2014/main" id="{30E489EB-EF1F-1C5F-4403-B848321D667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C327B50-7396-3937-AE86-29F65600CB91}"/>
              </a:ext>
            </a:extLst>
          </p:cNvPr>
          <p:cNvSpPr>
            <a:spLocks noGrp="1"/>
          </p:cNvSpPr>
          <p:nvPr>
            <p:ph type="sldNum" sz="quarter" idx="12"/>
          </p:nvPr>
        </p:nvSpPr>
        <p:spPr/>
        <p:txBody>
          <a:bodyPr/>
          <a:lstStyle/>
          <a:p>
            <a:fld id="{C6DB0957-A4DB-4F4D-8720-A18051ADD444}" type="slidenum">
              <a:rPr lang="cs-CZ" smtClean="0"/>
              <a:t>‹#›</a:t>
            </a:fld>
            <a:endParaRPr lang="cs-CZ"/>
          </a:p>
        </p:txBody>
      </p:sp>
    </p:spTree>
    <p:extLst>
      <p:ext uri="{BB962C8B-B14F-4D97-AF65-F5344CB8AC3E}">
        <p14:creationId xmlns:p14="http://schemas.microsoft.com/office/powerpoint/2010/main" val="2611343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8D10DFD-49F4-347B-04C9-7FC43065A2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B5250A0-C176-FDD3-6922-93A36AD542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F3BD312-F61B-31E7-5E97-54C5089AD2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F6C4D-64CC-8B4A-BE84-02547AA0AC91}" type="datetimeFigureOut">
              <a:rPr lang="cs-CZ" smtClean="0"/>
              <a:t>08.11.2023</a:t>
            </a:fld>
            <a:endParaRPr lang="cs-CZ"/>
          </a:p>
        </p:txBody>
      </p:sp>
      <p:sp>
        <p:nvSpPr>
          <p:cNvPr id="5" name="Zástupný symbol pro zápatí 4">
            <a:extLst>
              <a:ext uri="{FF2B5EF4-FFF2-40B4-BE49-F238E27FC236}">
                <a16:creationId xmlns:a16="http://schemas.microsoft.com/office/drawing/2014/main" id="{D2DB3CE5-328A-8520-65E9-50EA5944C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68E4BA2-4CAB-A89D-CA82-A103A854F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B0957-A4DB-4F4D-8720-A18051ADD444}" type="slidenum">
              <a:rPr lang="cs-CZ" smtClean="0"/>
              <a:t>‹#›</a:t>
            </a:fld>
            <a:endParaRPr lang="cs-CZ"/>
          </a:p>
        </p:txBody>
      </p:sp>
    </p:spTree>
    <p:extLst>
      <p:ext uri="{BB962C8B-B14F-4D97-AF65-F5344CB8AC3E}">
        <p14:creationId xmlns:p14="http://schemas.microsoft.com/office/powerpoint/2010/main" val="143793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descr="Obsah obrázku venku, tráva, voda, obloha&#10;&#10;Popis byl vytvořen automaticky">
            <a:extLst>
              <a:ext uri="{FF2B5EF4-FFF2-40B4-BE49-F238E27FC236}">
                <a16:creationId xmlns:a16="http://schemas.microsoft.com/office/drawing/2014/main" id="{CADE9F04-EF08-182A-E5E4-81E88F7B5F26}"/>
              </a:ext>
            </a:extLst>
          </p:cNvPr>
          <p:cNvPicPr>
            <a:picLocks noChangeAspect="1"/>
          </p:cNvPicPr>
          <p:nvPr/>
        </p:nvPicPr>
        <p:blipFill rotWithShape="1">
          <a:blip r:embed="rId2"/>
          <a:srcRect l="23298" t="2035" b="7057"/>
          <a:stretch/>
        </p:blipFill>
        <p:spPr>
          <a:xfrm>
            <a:off x="20" y="10"/>
            <a:ext cx="8668492" cy="6857990"/>
          </a:xfrm>
          <a:prstGeom prst="rect">
            <a:avLst/>
          </a:prstGeom>
        </p:spPr>
      </p:pic>
      <p:sp>
        <p:nvSpPr>
          <p:cNvPr id="81" name="Rectangle 8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9522412-17E0-6CA6-3FAE-92F0EADFAA43}"/>
              </a:ext>
            </a:extLst>
          </p:cNvPr>
          <p:cNvSpPr>
            <a:spLocks noGrp="1"/>
          </p:cNvSpPr>
          <p:nvPr>
            <p:ph type="ctrTitle"/>
          </p:nvPr>
        </p:nvSpPr>
        <p:spPr>
          <a:xfrm>
            <a:off x="7848600" y="1122363"/>
            <a:ext cx="4023360" cy="3204134"/>
          </a:xfrm>
        </p:spPr>
        <p:txBody>
          <a:bodyPr anchor="b">
            <a:normAutofit/>
          </a:bodyPr>
          <a:lstStyle/>
          <a:p>
            <a:pPr algn="l"/>
            <a:endParaRPr lang="cs-CZ" sz="4800"/>
          </a:p>
        </p:txBody>
      </p:sp>
      <p:sp>
        <p:nvSpPr>
          <p:cNvPr id="3" name="Podnadpis 2">
            <a:extLst>
              <a:ext uri="{FF2B5EF4-FFF2-40B4-BE49-F238E27FC236}">
                <a16:creationId xmlns:a16="http://schemas.microsoft.com/office/drawing/2014/main" id="{1310C20A-7CF8-2F9D-CC80-4C68CBA4C13C}"/>
              </a:ext>
            </a:extLst>
          </p:cNvPr>
          <p:cNvSpPr>
            <a:spLocks noGrp="1"/>
          </p:cNvSpPr>
          <p:nvPr>
            <p:ph type="subTitle" idx="1"/>
          </p:nvPr>
        </p:nvSpPr>
        <p:spPr>
          <a:xfrm>
            <a:off x="6591869" y="5483498"/>
            <a:ext cx="5280091" cy="1374491"/>
          </a:xfrm>
        </p:spPr>
        <p:txBody>
          <a:bodyPr>
            <a:normAutofit/>
          </a:bodyPr>
          <a:lstStyle/>
          <a:p>
            <a:pPr algn="l"/>
            <a:r>
              <a:rPr lang="cs-CZ" sz="3600" dirty="0"/>
              <a:t>Povolání  apoštolů</a:t>
            </a:r>
          </a:p>
          <a:p>
            <a:pPr algn="l"/>
            <a:endParaRPr lang="cs-CZ" sz="2000" dirty="0"/>
          </a:p>
        </p:txBody>
      </p:sp>
      <p:sp>
        <p:nvSpPr>
          <p:cNvPr id="83" name="Rectangle 8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5" name="Rectangle 8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48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256B9A8-3AB6-16B4-12D2-533E1AA11E7B}"/>
              </a:ext>
            </a:extLst>
          </p:cNvPr>
          <p:cNvSpPr>
            <a:spLocks noGrp="1"/>
          </p:cNvSpPr>
          <p:nvPr>
            <p:ph type="title"/>
          </p:nvPr>
        </p:nvSpPr>
        <p:spPr>
          <a:xfrm>
            <a:off x="6747145" y="-354842"/>
            <a:ext cx="4106244" cy="6651181"/>
          </a:xfrm>
        </p:spPr>
        <p:txBody>
          <a:bodyPr vert="horz" lIns="91440" tIns="45720" rIns="91440" bIns="45720" rtlCol="0" anchor="b">
            <a:noAutofit/>
          </a:bodyPr>
          <a:lstStyle/>
          <a:p>
            <a:r>
              <a:rPr lang="cs-CZ" sz="2400" b="1" i="0" u="none" strike="noStrike" dirty="0">
                <a:solidFill>
                  <a:srgbClr val="7F675C"/>
                </a:solidFill>
                <a:effectLst/>
                <a:latin typeface="Trebuchet MS" panose="020B0703020202090204" pitchFamily="34" charset="0"/>
              </a:rPr>
              <a:t>Jan Evangelista</a:t>
            </a:r>
            <a:br>
              <a:rPr lang="cs-CZ" sz="2000" b="0" i="0" u="none" strike="noStrike" dirty="0">
                <a:solidFill>
                  <a:srgbClr val="7F675C"/>
                </a:solidFill>
                <a:effectLst/>
                <a:latin typeface="Trebuchet MS" panose="020B0703020202090204" pitchFamily="34" charset="0"/>
              </a:rPr>
            </a:br>
            <a:br>
              <a:rPr lang="cs-CZ" sz="2000" b="0" i="0" u="none" strike="noStrike" dirty="0">
                <a:solidFill>
                  <a:srgbClr val="7F675C"/>
                </a:solidFill>
                <a:effectLst/>
                <a:latin typeface="Trebuchet MS" panose="020B0703020202090204" pitchFamily="34" charset="0"/>
              </a:rPr>
            </a:br>
            <a:r>
              <a:rPr lang="cs-CZ" sz="2000" b="0" i="0" u="none" strike="noStrike" dirty="0">
                <a:solidFill>
                  <a:srgbClr val="7F675C"/>
                </a:solidFill>
                <a:effectLst/>
                <a:latin typeface="Trebuchet MS" panose="020B0703020202090204" pitchFamily="34" charset="0"/>
              </a:rPr>
              <a:t>(† asi 100, hebrejsky </a:t>
            </a:r>
            <a:r>
              <a:rPr lang="he-IL" sz="2000" b="0" i="0" u="none" strike="noStrike" dirty="0">
                <a:solidFill>
                  <a:srgbClr val="7F675C"/>
                </a:solidFill>
                <a:effectLst/>
                <a:latin typeface="Trebuchet MS" panose="020B0703020202090204" pitchFamily="34" charset="0"/>
              </a:rPr>
              <a:t>יוחנן </a:t>
            </a:r>
            <a:r>
              <a:rPr lang="cs-CZ" sz="2000" b="0" i="0" u="none" strike="noStrike" dirty="0">
                <a:solidFill>
                  <a:srgbClr val="7F675C"/>
                </a:solidFill>
                <a:effectLst/>
                <a:latin typeface="Trebuchet MS" panose="020B0703020202090204" pitchFamily="34" charset="0"/>
              </a:rPr>
              <a:t>Bůh je milosrdný). </a:t>
            </a:r>
            <a:br>
              <a:rPr lang="cs-CZ" sz="2000" b="0" i="0" u="none" strike="noStrike" dirty="0">
                <a:solidFill>
                  <a:srgbClr val="7F675C"/>
                </a:solidFill>
                <a:effectLst/>
                <a:latin typeface="Trebuchet MS" panose="020B0703020202090204" pitchFamily="34" charset="0"/>
              </a:rPr>
            </a:br>
            <a:br>
              <a:rPr lang="cs-CZ" sz="2000" b="0" i="0" u="none" strike="noStrike" dirty="0">
                <a:solidFill>
                  <a:srgbClr val="7F675C"/>
                </a:solidFill>
                <a:effectLst/>
                <a:latin typeface="Trebuchet MS" panose="020B0703020202090204" pitchFamily="34" charset="0"/>
              </a:rPr>
            </a:br>
            <a:r>
              <a:rPr lang="cs-CZ" sz="2000" b="0" i="0" u="none" strike="noStrike" dirty="0">
                <a:solidFill>
                  <a:srgbClr val="7F675C"/>
                </a:solidFill>
                <a:effectLst/>
                <a:latin typeface="Trebuchet MS" panose="020B0703020202090204" pitchFamily="34" charset="0"/>
              </a:rPr>
              <a:t>je považován za autora čtvrtého Evangelia podle Jana.</a:t>
            </a:r>
            <a:br>
              <a:rPr lang="cs-CZ" sz="2000" b="0" i="0" u="none" strike="noStrike" dirty="0">
                <a:solidFill>
                  <a:srgbClr val="7F675C"/>
                </a:solidFill>
                <a:effectLst/>
                <a:latin typeface="Trebuchet MS" panose="020B0703020202090204" pitchFamily="34" charset="0"/>
              </a:rPr>
            </a:br>
            <a:br>
              <a:rPr lang="cs-CZ" sz="2000" b="0" i="0" u="none" strike="noStrike" dirty="0">
                <a:solidFill>
                  <a:srgbClr val="7F675C"/>
                </a:solidFill>
                <a:effectLst/>
                <a:latin typeface="Trebuchet MS" panose="020B0703020202090204" pitchFamily="34" charset="0"/>
              </a:rPr>
            </a:br>
            <a:r>
              <a:rPr lang="cs-CZ" sz="2000" b="0" i="0" u="none" strike="noStrike" dirty="0">
                <a:solidFill>
                  <a:srgbClr val="7F675C"/>
                </a:solidFill>
                <a:effectLst/>
                <a:latin typeface="Trebuchet MS" panose="020B0703020202090204" pitchFamily="34" charset="0"/>
              </a:rPr>
              <a:t>A považován za nejmoudřejšího křesťana. </a:t>
            </a:r>
            <a:br>
              <a:rPr lang="cs-CZ" sz="2000" b="0" i="0" u="none" strike="noStrike" dirty="0">
                <a:solidFill>
                  <a:srgbClr val="7F675C"/>
                </a:solidFill>
                <a:effectLst/>
                <a:latin typeface="Trebuchet MS" panose="020B0703020202090204" pitchFamily="34" charset="0"/>
              </a:rPr>
            </a:br>
            <a:br>
              <a:rPr lang="cs-CZ" sz="2000" b="0" i="0" u="none" strike="noStrike" dirty="0">
                <a:solidFill>
                  <a:srgbClr val="7F675C"/>
                </a:solidFill>
                <a:effectLst/>
                <a:latin typeface="Trebuchet MS" panose="020B0703020202090204" pitchFamily="34" charset="0"/>
              </a:rPr>
            </a:br>
            <a:r>
              <a:rPr lang="cs-CZ" sz="2000" b="0" i="0" u="none" strike="noStrike" dirty="0">
                <a:solidFill>
                  <a:srgbClr val="7F675C"/>
                </a:solidFill>
                <a:effectLst/>
                <a:latin typeface="Trebuchet MS" panose="020B0703020202090204" pitchFamily="34" charset="0"/>
              </a:rPr>
              <a:t>Učedník, kterého Ježíš nejvíce miloval. </a:t>
            </a:r>
            <a:br>
              <a:rPr lang="cs-CZ" sz="2000" b="0" i="0" u="none" strike="noStrike" dirty="0">
                <a:solidFill>
                  <a:srgbClr val="7F675C"/>
                </a:solidFill>
                <a:effectLst/>
                <a:latin typeface="Trebuchet MS" panose="020B0703020202090204" pitchFamily="34" charset="0"/>
              </a:rPr>
            </a:br>
            <a:br>
              <a:rPr lang="cs-CZ" sz="2000" b="0" i="0" u="none" strike="noStrike" dirty="0">
                <a:solidFill>
                  <a:srgbClr val="7F675C"/>
                </a:solidFill>
                <a:effectLst/>
                <a:latin typeface="Trebuchet MS" panose="020B0703020202090204" pitchFamily="34" charset="0"/>
              </a:rPr>
            </a:br>
            <a:r>
              <a:rPr lang="cs-CZ" sz="2000" b="0" i="0" u="none" strike="noStrike" dirty="0">
                <a:solidFill>
                  <a:srgbClr val="7F675C"/>
                </a:solidFill>
                <a:effectLst/>
                <a:latin typeface="Trebuchet MS" panose="020B0703020202090204" pitchFamily="34" charset="0"/>
              </a:rPr>
              <a:t>Apoštol Pavel jednou nazval Jana spolu s Petrem a Jakubem "sloupy církve". Je patronem teologů, úředníků, notářů, sochařů, malířů, písařů, spisovatelů, knihkupců, dobrou úrodu.</a:t>
            </a:r>
            <a:endParaRPr lang="en-US" sz="4000" dirty="0"/>
          </a:p>
        </p:txBody>
      </p:sp>
      <p:sp>
        <p:nvSpPr>
          <p:cNvPr id="91" name="Oval 8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a:extLst>
              <a:ext uri="{FF2B5EF4-FFF2-40B4-BE49-F238E27FC236}">
                <a16:creationId xmlns:a16="http://schemas.microsoft.com/office/drawing/2014/main" id="{7D986DE5-7541-80D4-9F98-0DCAFF694B77}"/>
              </a:ext>
            </a:extLst>
          </p:cNvPr>
          <p:cNvPicPr>
            <a:picLocks noChangeAspect="1"/>
          </p:cNvPicPr>
          <p:nvPr/>
        </p:nvPicPr>
        <p:blipFill rotWithShape="1">
          <a:blip r:embed="rId2"/>
          <a:srcRect r="-3" b="-3"/>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90"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9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93" name="Content Placeholder 82">
            <a:extLst>
              <a:ext uri="{FF2B5EF4-FFF2-40B4-BE49-F238E27FC236}">
                <a16:creationId xmlns:a16="http://schemas.microsoft.com/office/drawing/2014/main" id="{18478F21-C72C-B22F-5183-22CC78337FBA}"/>
              </a:ext>
            </a:extLst>
          </p:cNvPr>
          <p:cNvSpPr>
            <a:spLocks noGrp="1"/>
          </p:cNvSpPr>
          <p:nvPr>
            <p:ph idx="1"/>
          </p:nvPr>
        </p:nvSpPr>
        <p:spPr>
          <a:xfrm flipV="1">
            <a:off x="10385946" y="6296339"/>
            <a:ext cx="467441" cy="363766"/>
          </a:xfrm>
        </p:spPr>
        <p:txBody>
          <a:bodyPr anchor="t">
            <a:normAutofit lnSpcReduction="10000"/>
          </a:bodyPr>
          <a:lstStyle/>
          <a:p>
            <a:endParaRPr lang="en-US" sz="2000" dirty="0">
              <a:solidFill>
                <a:schemeClr val="tx1">
                  <a:alpha val="80000"/>
                </a:schemeClr>
              </a:solidFill>
            </a:endParaRPr>
          </a:p>
        </p:txBody>
      </p:sp>
      <p:sp>
        <p:nvSpPr>
          <p:cNvPr id="94"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96"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22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 name="Rectangle 9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256B9A8-3AB6-16B4-12D2-533E1AA11E7B}"/>
              </a:ext>
            </a:extLst>
          </p:cNvPr>
          <p:cNvSpPr>
            <a:spLocks noGrp="1"/>
          </p:cNvSpPr>
          <p:nvPr>
            <p:ph type="title"/>
          </p:nvPr>
        </p:nvSpPr>
        <p:spPr>
          <a:xfrm>
            <a:off x="6657715" y="467271"/>
            <a:ext cx="4195674" cy="6206484"/>
          </a:xfrm>
        </p:spPr>
        <p:txBody>
          <a:bodyPr vert="horz" lIns="91440" tIns="45720" rIns="91440" bIns="45720" rtlCol="0" anchor="b">
            <a:normAutofit fontScale="90000"/>
          </a:bodyPr>
          <a:lstStyle/>
          <a:p>
            <a:r>
              <a:rPr lang="en-US" b="0" i="0" u="none" strike="noStrike" dirty="0">
                <a:effectLst/>
              </a:rPr>
              <a:t>Filip</a:t>
            </a:r>
            <a:br>
              <a:rPr lang="en-US" sz="1800" b="0" i="0" u="none" strike="noStrike" dirty="0">
                <a:effectLst/>
              </a:rPr>
            </a:br>
            <a:r>
              <a:rPr lang="en-US" sz="1800" b="0" i="0" u="none" strike="noStrike" dirty="0" err="1">
                <a:effectLst/>
              </a:rPr>
              <a:t>Tradice</a:t>
            </a:r>
            <a:r>
              <a:rPr lang="en-US" sz="1800" b="0" i="0" u="none" strike="noStrike" dirty="0">
                <a:effectLst/>
              </a:rPr>
              <a:t> </a:t>
            </a:r>
            <a:r>
              <a:rPr lang="en-US" sz="1800" b="0" i="0" u="none" strike="noStrike" dirty="0" err="1">
                <a:effectLst/>
              </a:rPr>
              <a:t>říká</a:t>
            </a:r>
            <a:r>
              <a:rPr lang="en-US" sz="1800" b="0" i="0" u="none" strike="noStrike" dirty="0">
                <a:effectLst/>
              </a:rPr>
              <a:t>, </a:t>
            </a:r>
            <a:r>
              <a:rPr lang="en-US" sz="1800" b="0" i="0" u="none" strike="noStrike" dirty="0" err="1">
                <a:effectLst/>
              </a:rPr>
              <a:t>že</a:t>
            </a:r>
            <a:r>
              <a:rPr lang="en-US" sz="1800" b="0" i="0" u="none" strike="noStrike" dirty="0">
                <a:effectLst/>
              </a:rPr>
              <a:t> Filip </a:t>
            </a:r>
            <a:r>
              <a:rPr lang="en-US" sz="1800" b="0" i="0" u="none" strike="noStrike" dirty="0" err="1">
                <a:effectLst/>
              </a:rPr>
              <a:t>kázal</a:t>
            </a:r>
            <a:r>
              <a:rPr lang="en-US" sz="1800" b="0" i="0" u="none" strike="noStrike" dirty="0">
                <a:effectLst/>
              </a:rPr>
              <a:t> </a:t>
            </a:r>
            <a:r>
              <a:rPr lang="en-US" sz="1800" b="0" i="0" u="none" strike="noStrike" dirty="0" err="1">
                <a:effectLst/>
              </a:rPr>
              <a:t>ve</a:t>
            </a:r>
            <a:r>
              <a:rPr lang="en-US" sz="1800" b="0" i="0" u="none" strike="noStrike" dirty="0">
                <a:effectLst/>
              </a:rPr>
              <a:t> </a:t>
            </a:r>
            <a:r>
              <a:rPr lang="en-US" sz="1800" b="0" i="0" u="none" strike="noStrike" dirty="0" err="1">
                <a:effectLst/>
              </a:rPr>
              <a:t>Frygii</a:t>
            </a:r>
            <a:r>
              <a:rPr lang="en-US" sz="1800" b="0" i="0" u="none" strike="noStrike" dirty="0">
                <a:effectLst/>
              </a:rPr>
              <a:t> a </a:t>
            </a:r>
            <a:r>
              <a:rPr lang="en-US" sz="1800" b="0" i="0" u="none" strike="noStrike" dirty="0" err="1">
                <a:effectLst/>
              </a:rPr>
              <a:t>zemřel</a:t>
            </a:r>
            <a:r>
              <a:rPr lang="en-US" sz="1800" b="0" i="0" u="none" strike="noStrike" dirty="0">
                <a:effectLst/>
              </a:rPr>
              <a:t> </a:t>
            </a:r>
            <a:r>
              <a:rPr lang="en-US" sz="1800" b="0" i="0" u="none" strike="noStrike" dirty="0" err="1">
                <a:effectLst/>
              </a:rPr>
              <a:t>jako</a:t>
            </a:r>
            <a:r>
              <a:rPr lang="en-US" sz="1800" b="0" i="0" u="none" strike="noStrike" dirty="0">
                <a:effectLst/>
              </a:rPr>
              <a:t> </a:t>
            </a:r>
            <a:r>
              <a:rPr lang="en-US" sz="1800" b="0" i="0" u="none" strike="noStrike" dirty="0" err="1">
                <a:effectLst/>
              </a:rPr>
              <a:t>mučedník</a:t>
            </a:r>
            <a:r>
              <a:rPr lang="en-US" sz="1800" b="0" i="0" u="none" strike="noStrike" dirty="0">
                <a:effectLst/>
              </a:rPr>
              <a:t> v </a:t>
            </a:r>
            <a:r>
              <a:rPr lang="en-US" sz="1800" b="0" i="0" u="none" strike="noStrike" dirty="0" err="1">
                <a:effectLst/>
              </a:rPr>
              <a:t>Hierapoli</a:t>
            </a:r>
            <a:r>
              <a:rPr lang="en-US" sz="1800" b="0" i="0" u="none" strike="noStrike" dirty="0">
                <a:effectLst/>
              </a:rPr>
              <a:t>.</a:t>
            </a:r>
            <a:br>
              <a:rPr lang="en-US" sz="1800" b="0" i="0" u="none" strike="noStrike" dirty="0">
                <a:effectLst/>
              </a:rPr>
            </a:br>
            <a:br>
              <a:rPr lang="en-US" sz="1800" b="0" i="0" u="none" strike="noStrike" dirty="0">
                <a:effectLst/>
              </a:rPr>
            </a:br>
            <a:r>
              <a:rPr lang="en-US" sz="1800" b="0" i="0" u="none" strike="noStrike" dirty="0" err="1">
                <a:effectLst/>
              </a:rPr>
              <a:t>Pocházel</a:t>
            </a:r>
            <a:r>
              <a:rPr lang="en-US" sz="1800" b="0" i="0" u="none" strike="noStrike" dirty="0">
                <a:effectLst/>
              </a:rPr>
              <a:t> z </a:t>
            </a:r>
            <a:r>
              <a:rPr lang="en-US" sz="1800" b="0" i="0" u="none" strike="noStrike" dirty="0" err="1">
                <a:effectLst/>
              </a:rPr>
              <a:t>Betsaidy</a:t>
            </a:r>
            <a:r>
              <a:rPr lang="en-US" sz="1800" b="0" i="0" u="none" strike="noStrike" dirty="0">
                <a:effectLst/>
              </a:rPr>
              <a:t>, </a:t>
            </a:r>
            <a:r>
              <a:rPr lang="en-US" sz="1800" b="0" i="0" u="none" strike="noStrike" dirty="0" err="1">
                <a:effectLst/>
              </a:rPr>
              <a:t>města</a:t>
            </a:r>
            <a:r>
              <a:rPr lang="en-US" sz="1800" b="0" i="0" u="none" strike="noStrike" dirty="0">
                <a:effectLst/>
              </a:rPr>
              <a:t>, </a:t>
            </a:r>
            <a:r>
              <a:rPr lang="en-US" sz="1800" b="0" i="0" u="none" strike="noStrike" dirty="0" err="1">
                <a:effectLst/>
              </a:rPr>
              <a:t>odkud</a:t>
            </a:r>
            <a:r>
              <a:rPr lang="en-US" sz="1800" b="0" i="0" u="none" strike="noStrike" dirty="0">
                <a:effectLst/>
              </a:rPr>
              <a:t> </a:t>
            </a:r>
            <a:r>
              <a:rPr lang="en-US" sz="1800" b="0" i="0" u="none" strike="noStrike" dirty="0" err="1">
                <a:effectLst/>
              </a:rPr>
              <a:t>byl</a:t>
            </a:r>
            <a:r>
              <a:rPr lang="en-US" sz="1800" b="0" i="0" u="none" strike="noStrike" dirty="0">
                <a:effectLst/>
              </a:rPr>
              <a:t> </a:t>
            </a:r>
            <a:r>
              <a:rPr lang="en-US" sz="1800" b="0" i="0" u="none" strike="noStrike" dirty="0" err="1">
                <a:effectLst/>
              </a:rPr>
              <a:t>i</a:t>
            </a:r>
            <a:r>
              <a:rPr lang="en-US" sz="1800" b="0" i="0" u="none" strike="noStrike" dirty="0">
                <a:effectLst/>
              </a:rPr>
              <a:t> Petr a </a:t>
            </a:r>
            <a:r>
              <a:rPr lang="en-US" sz="1800" b="0" i="0" u="none" strike="noStrike" dirty="0" err="1">
                <a:effectLst/>
              </a:rPr>
              <a:t>Ondřej</a:t>
            </a:r>
            <a:r>
              <a:rPr lang="en-US" sz="1800" b="0" i="0" u="none" strike="noStrike" dirty="0">
                <a:effectLst/>
              </a:rPr>
              <a:t>. (J 1,44) Je </a:t>
            </a:r>
            <a:r>
              <a:rPr lang="en-US" sz="1800" b="0" i="0" u="none" strike="noStrike" dirty="0" err="1">
                <a:effectLst/>
              </a:rPr>
              <a:t>pravděpodobné</a:t>
            </a:r>
            <a:r>
              <a:rPr lang="en-US" sz="1800" b="0" i="0" u="none" strike="noStrike" dirty="0">
                <a:effectLst/>
              </a:rPr>
              <a:t>, </a:t>
            </a:r>
            <a:r>
              <a:rPr lang="en-US" sz="1800" b="0" i="0" u="none" strike="noStrike" dirty="0" err="1">
                <a:effectLst/>
              </a:rPr>
              <a:t>že</a:t>
            </a:r>
            <a:r>
              <a:rPr lang="en-US" sz="1800" b="0" i="0" u="none" strike="noStrike" dirty="0">
                <a:effectLst/>
              </a:rPr>
              <a:t> </a:t>
            </a:r>
            <a:r>
              <a:rPr lang="en-US" sz="1800" b="0" i="0" u="none" strike="noStrike" dirty="0" err="1">
                <a:effectLst/>
              </a:rPr>
              <a:t>byl</a:t>
            </a:r>
            <a:r>
              <a:rPr lang="en-US" sz="1800" b="0" i="0" u="none" strike="noStrike" dirty="0">
                <a:effectLst/>
              </a:rPr>
              <a:t> </a:t>
            </a:r>
            <a:r>
              <a:rPr lang="en-US" sz="1800" b="0" i="0" u="none" strike="noStrike" dirty="0" err="1">
                <a:effectLst/>
              </a:rPr>
              <a:t>také</a:t>
            </a:r>
            <a:r>
              <a:rPr lang="en-US" sz="1800" b="0" i="0" u="none" strike="noStrike" dirty="0">
                <a:effectLst/>
              </a:rPr>
              <a:t> </a:t>
            </a:r>
            <a:r>
              <a:rPr lang="en-US" sz="1800" b="0" i="0" u="none" strike="noStrike" dirty="0" err="1">
                <a:effectLst/>
              </a:rPr>
              <a:t>rybářem</a:t>
            </a:r>
            <a:r>
              <a:rPr lang="en-US" sz="1800" b="0" i="0" u="none" strike="noStrike" dirty="0">
                <a:effectLst/>
              </a:rPr>
              <a:t>. </a:t>
            </a:r>
            <a:br>
              <a:rPr lang="en-US" sz="1800" b="0" i="0" u="none" strike="noStrike" dirty="0">
                <a:effectLst/>
              </a:rPr>
            </a:br>
            <a:br>
              <a:rPr lang="en-US" sz="1800" b="0" i="0" u="none" strike="noStrike" dirty="0">
                <a:effectLst/>
              </a:rPr>
            </a:br>
            <a:r>
              <a:rPr lang="en-US" sz="1800" b="0" i="0" u="none" strike="noStrike" dirty="0">
                <a:effectLst/>
              </a:rPr>
              <a:t>Filip </a:t>
            </a:r>
            <a:r>
              <a:rPr lang="en-US" sz="1800" b="0" i="0" u="none" strike="noStrike" dirty="0" err="1">
                <a:effectLst/>
              </a:rPr>
              <a:t>byl</a:t>
            </a:r>
            <a:r>
              <a:rPr lang="en-US" sz="1800" b="0" i="0" u="none" strike="noStrike" dirty="0">
                <a:effectLst/>
              </a:rPr>
              <a:t> </a:t>
            </a:r>
            <a:r>
              <a:rPr lang="en-US" sz="1800" b="0" i="0" u="none" strike="noStrike" dirty="0" err="1">
                <a:effectLst/>
              </a:rPr>
              <a:t>muž</a:t>
            </a:r>
            <a:r>
              <a:rPr lang="en-US" sz="1800" b="0" i="0" u="none" strike="noStrike" dirty="0">
                <a:effectLst/>
              </a:rPr>
              <a:t> s </a:t>
            </a:r>
            <a:r>
              <a:rPr lang="en-US" sz="1800" b="0" i="0" u="none" strike="noStrike" dirty="0" err="1">
                <a:effectLst/>
              </a:rPr>
              <a:t>horkým</a:t>
            </a:r>
            <a:r>
              <a:rPr lang="en-US" sz="1800" b="0" i="0" u="none" strike="noStrike" dirty="0">
                <a:effectLst/>
              </a:rPr>
              <a:t> </a:t>
            </a:r>
            <a:r>
              <a:rPr lang="en-US" sz="1800" b="0" i="0" u="none" strike="noStrike" dirty="0" err="1">
                <a:effectLst/>
              </a:rPr>
              <a:t>srdcem</a:t>
            </a:r>
            <a:r>
              <a:rPr lang="en-US" sz="1800" b="0" i="0" u="none" strike="noStrike" dirty="0">
                <a:effectLst/>
              </a:rPr>
              <a:t> a </a:t>
            </a:r>
            <a:r>
              <a:rPr lang="en-US" sz="1800" b="0" i="0" u="none" strike="noStrike" dirty="0" err="1">
                <a:effectLst/>
              </a:rPr>
              <a:t>pesimistickým</a:t>
            </a:r>
            <a:r>
              <a:rPr lang="en-US" sz="1800" b="0" i="0" u="none" strike="noStrike" dirty="0">
                <a:effectLst/>
              </a:rPr>
              <a:t> </a:t>
            </a:r>
            <a:r>
              <a:rPr lang="en-US" sz="1800" b="0" i="0" u="none" strike="noStrike" dirty="0" err="1">
                <a:effectLst/>
              </a:rPr>
              <a:t>myšlením</a:t>
            </a:r>
            <a:r>
              <a:rPr lang="en-US" sz="1800" b="0" i="0" u="none" strike="noStrike" dirty="0">
                <a:effectLst/>
              </a:rPr>
              <a:t>. </a:t>
            </a:r>
            <a:r>
              <a:rPr lang="en-US" sz="1800" b="0" i="0" u="none" strike="noStrike" dirty="0" err="1">
                <a:effectLst/>
              </a:rPr>
              <a:t>Byl</a:t>
            </a:r>
            <a:r>
              <a:rPr lang="en-US" sz="1800" b="0" i="0" u="none" strike="noStrike" dirty="0">
                <a:effectLst/>
              </a:rPr>
              <a:t> </a:t>
            </a:r>
            <a:r>
              <a:rPr lang="en-US" sz="1800" b="0" i="0" u="none" strike="noStrike" dirty="0" err="1">
                <a:effectLst/>
              </a:rPr>
              <a:t>tím</a:t>
            </a:r>
            <a:r>
              <a:rPr lang="en-US" sz="1800" b="0" i="0" u="none" strike="noStrike" dirty="0">
                <a:effectLst/>
              </a:rPr>
              <a:t>, </a:t>
            </a:r>
            <a:r>
              <a:rPr lang="en-US" sz="1800" b="0" i="0" u="none" strike="noStrike" dirty="0" err="1">
                <a:effectLst/>
              </a:rPr>
              <a:t>kdo</a:t>
            </a:r>
            <a:r>
              <a:rPr lang="en-US" sz="1800" b="0" i="0" u="none" strike="noStrike" dirty="0">
                <a:effectLst/>
              </a:rPr>
              <a:t> by </a:t>
            </a:r>
            <a:r>
              <a:rPr lang="en-US" sz="1800" b="0" i="0" u="none" strike="noStrike" dirty="0" err="1">
                <a:effectLst/>
              </a:rPr>
              <a:t>velice</a:t>
            </a:r>
            <a:r>
              <a:rPr lang="en-US" sz="1800" b="0" i="0" u="none" strike="noStrike" dirty="0">
                <a:effectLst/>
              </a:rPr>
              <a:t> </a:t>
            </a:r>
            <a:r>
              <a:rPr lang="en-US" sz="1800" b="0" i="0" u="none" strike="noStrike" dirty="0" err="1">
                <a:effectLst/>
              </a:rPr>
              <a:t>rád</a:t>
            </a:r>
            <a:r>
              <a:rPr lang="en-US" sz="1800" b="0" i="0" u="none" strike="noStrike" dirty="0">
                <a:effectLst/>
              </a:rPr>
              <a:t> </a:t>
            </a:r>
            <a:r>
              <a:rPr lang="en-US" sz="1800" b="0" i="0" u="none" strike="noStrike" dirty="0" err="1">
                <a:effectLst/>
              </a:rPr>
              <a:t>něco</a:t>
            </a:r>
            <a:r>
              <a:rPr lang="en-US" sz="1800" b="0" i="0" u="none" strike="noStrike" dirty="0">
                <a:effectLst/>
              </a:rPr>
              <a:t> </a:t>
            </a:r>
            <a:r>
              <a:rPr lang="en-US" sz="1800" b="0" i="0" u="none" strike="noStrike" dirty="0" err="1">
                <a:effectLst/>
              </a:rPr>
              <a:t>udělal</a:t>
            </a:r>
            <a:r>
              <a:rPr lang="en-US" sz="1800" b="0" i="0" u="none" strike="noStrike" dirty="0">
                <a:effectLst/>
              </a:rPr>
              <a:t> pro </a:t>
            </a:r>
            <a:r>
              <a:rPr lang="en-US" sz="1800" b="0" i="0" u="none" strike="noStrike" dirty="0" err="1">
                <a:effectLst/>
              </a:rPr>
              <a:t>ostatní</a:t>
            </a:r>
            <a:r>
              <a:rPr lang="en-US" sz="1800" b="0" i="0" u="none" strike="noStrike" dirty="0">
                <a:effectLst/>
              </a:rPr>
              <a:t>, ale </a:t>
            </a:r>
            <a:r>
              <a:rPr lang="en-US" sz="1800" b="0" i="0" u="none" strike="noStrike" dirty="0" err="1">
                <a:effectLst/>
              </a:rPr>
              <a:t>nevěděl</a:t>
            </a:r>
            <a:r>
              <a:rPr lang="en-US" sz="1800" b="0" i="0" u="none" strike="noStrike" dirty="0">
                <a:effectLst/>
              </a:rPr>
              <a:t>, jak by to </a:t>
            </a:r>
            <a:r>
              <a:rPr lang="en-US" sz="1800" b="0" i="0" u="none" strike="noStrike" dirty="0" err="1">
                <a:effectLst/>
              </a:rPr>
              <a:t>měl</a:t>
            </a:r>
            <a:r>
              <a:rPr lang="en-US" sz="1800" b="0" i="0" u="none" strike="noStrike" dirty="0">
                <a:effectLst/>
              </a:rPr>
              <a:t> </a:t>
            </a:r>
            <a:r>
              <a:rPr lang="en-US" sz="1800" b="0" i="0" u="none" strike="noStrike" dirty="0" err="1">
                <a:effectLst/>
              </a:rPr>
              <a:t>udělat</a:t>
            </a:r>
            <a:r>
              <a:rPr lang="en-US" sz="1800" b="0" i="0" u="none" strike="noStrike" dirty="0">
                <a:effectLst/>
              </a:rPr>
              <a:t>.  </a:t>
            </a:r>
            <a:br>
              <a:rPr lang="en-US" sz="1800" b="0" i="0" u="none" strike="noStrike" dirty="0">
                <a:effectLst/>
              </a:rPr>
            </a:br>
            <a:br>
              <a:rPr lang="en-US" sz="1800" b="0" i="0" u="none" strike="noStrike" dirty="0">
                <a:effectLst/>
              </a:rPr>
            </a:br>
            <a:r>
              <a:rPr lang="en-US" sz="1800" b="0" i="0" u="none" strike="noStrike" dirty="0" err="1">
                <a:effectLst/>
              </a:rPr>
              <a:t>Tento</a:t>
            </a:r>
            <a:r>
              <a:rPr lang="en-US" sz="1800" b="0" i="0" u="none" strike="noStrike" dirty="0">
                <a:effectLst/>
              </a:rPr>
              <a:t> </a:t>
            </a:r>
            <a:r>
              <a:rPr lang="en-US" sz="1800" b="0" i="0" u="none" strike="noStrike" dirty="0" err="1">
                <a:effectLst/>
              </a:rPr>
              <a:t>prostý</a:t>
            </a:r>
            <a:r>
              <a:rPr lang="en-US" sz="1800" b="0" i="0" u="none" strike="noStrike" dirty="0">
                <a:effectLst/>
              </a:rPr>
              <a:t> </a:t>
            </a:r>
            <a:r>
              <a:rPr lang="en-US" sz="1800" b="0" i="0" u="none" strike="noStrike" dirty="0" err="1">
                <a:effectLst/>
              </a:rPr>
              <a:t>Galilejec</a:t>
            </a:r>
            <a:r>
              <a:rPr lang="en-US" sz="1800" b="0" i="0" u="none" strike="noStrike" dirty="0">
                <a:effectLst/>
              </a:rPr>
              <a:t> dal </a:t>
            </a:r>
            <a:r>
              <a:rPr lang="en-US" sz="1800" b="0" i="0" u="none" strike="noStrike" dirty="0" err="1">
                <a:effectLst/>
              </a:rPr>
              <a:t>Bohu</a:t>
            </a:r>
            <a:r>
              <a:rPr lang="en-US" sz="1800" b="0" i="0" u="none" strike="noStrike" dirty="0">
                <a:effectLst/>
              </a:rPr>
              <a:t> </a:t>
            </a:r>
            <a:r>
              <a:rPr lang="en-US" sz="1800" b="0" i="0" u="none" strike="noStrike" dirty="0" err="1">
                <a:effectLst/>
              </a:rPr>
              <a:t>vše</a:t>
            </a:r>
            <a:r>
              <a:rPr lang="en-US" sz="1800" b="0" i="0" u="none" strike="noStrike" dirty="0">
                <a:effectLst/>
              </a:rPr>
              <a:t>, co </a:t>
            </a:r>
            <a:r>
              <a:rPr lang="en-US" sz="1800" b="0" i="0" u="none" strike="noStrike" dirty="0" err="1">
                <a:effectLst/>
              </a:rPr>
              <a:t>měl</a:t>
            </a:r>
            <a:r>
              <a:rPr lang="en-US" sz="1800" b="0" i="0" u="none" strike="noStrike" dirty="0">
                <a:effectLst/>
              </a:rPr>
              <a:t>. Na </a:t>
            </a:r>
            <a:r>
              <a:rPr lang="en-US" sz="1800" b="0" i="0" u="none" strike="noStrike" dirty="0" err="1">
                <a:effectLst/>
              </a:rPr>
              <a:t>oplátku</a:t>
            </a:r>
            <a:r>
              <a:rPr lang="en-US" sz="1800" b="0" i="0" u="none" strike="noStrike" dirty="0">
                <a:effectLst/>
              </a:rPr>
              <a:t> </a:t>
            </a:r>
            <a:r>
              <a:rPr lang="en-US" sz="1800" b="0" i="0" u="none" strike="noStrike" dirty="0" err="1">
                <a:effectLst/>
              </a:rPr>
              <a:t>si</a:t>
            </a:r>
            <a:r>
              <a:rPr lang="en-US" sz="1800" b="0" i="0" u="none" strike="noStrike" dirty="0">
                <a:effectLst/>
              </a:rPr>
              <a:t> ho </a:t>
            </a:r>
            <a:r>
              <a:rPr lang="en-US" sz="1800" b="0" i="0" u="none" strike="noStrike" dirty="0" err="1">
                <a:effectLst/>
              </a:rPr>
              <a:t>Bůh</a:t>
            </a:r>
            <a:r>
              <a:rPr lang="en-US" sz="1800" b="0" i="0" u="none" strike="noStrike" dirty="0">
                <a:effectLst/>
              </a:rPr>
              <a:t> </a:t>
            </a:r>
            <a:r>
              <a:rPr lang="en-US" sz="1800" b="0" i="0" u="none" strike="noStrike" dirty="0" err="1">
                <a:effectLst/>
              </a:rPr>
              <a:t>použil</a:t>
            </a:r>
            <a:r>
              <a:rPr lang="en-US" sz="1800" b="0" i="0" u="none" strike="noStrike" dirty="0">
                <a:effectLst/>
              </a:rPr>
              <a:t>. </a:t>
            </a:r>
            <a:r>
              <a:rPr lang="en-US" sz="1800" b="0" i="0" u="none" strike="noStrike" dirty="0" err="1">
                <a:effectLst/>
              </a:rPr>
              <a:t>Říká</a:t>
            </a:r>
            <a:r>
              <a:rPr lang="en-US" sz="1800" b="0" i="0" u="none" strike="noStrike" dirty="0">
                <a:effectLst/>
              </a:rPr>
              <a:t> se, </a:t>
            </a:r>
            <a:r>
              <a:rPr lang="en-US" sz="1800" b="0" i="0" u="none" strike="noStrike" dirty="0" err="1">
                <a:effectLst/>
              </a:rPr>
              <a:t>že</a:t>
            </a:r>
            <a:r>
              <a:rPr lang="en-US" sz="1800" b="0" i="0" u="none" strike="noStrike" dirty="0">
                <a:effectLst/>
              </a:rPr>
              <a:t> </a:t>
            </a:r>
            <a:r>
              <a:rPr lang="en-US" sz="1800" b="0" i="0" u="none" strike="noStrike" dirty="0" err="1">
                <a:effectLst/>
              </a:rPr>
              <a:t>zemřel</a:t>
            </a:r>
            <a:r>
              <a:rPr lang="en-US" sz="1800" b="0" i="0" u="none" strike="noStrike" dirty="0">
                <a:effectLst/>
              </a:rPr>
              <a:t> </a:t>
            </a:r>
            <a:r>
              <a:rPr lang="en-US" sz="1800" b="0" i="0" u="none" strike="noStrike" dirty="0" err="1">
                <a:effectLst/>
              </a:rPr>
              <a:t>oběšením</a:t>
            </a:r>
            <a:r>
              <a:rPr lang="en-US" sz="1800" b="0" i="0" u="none" strike="noStrike" dirty="0">
                <a:effectLst/>
              </a:rPr>
              <a:t>. </a:t>
            </a:r>
            <a:r>
              <a:rPr lang="en-US" sz="1800" b="0" i="0" u="none" strike="noStrike" dirty="0" err="1">
                <a:effectLst/>
              </a:rPr>
              <a:t>Když</a:t>
            </a:r>
            <a:r>
              <a:rPr lang="en-US" sz="1800" b="0" i="0" u="none" strike="noStrike" dirty="0">
                <a:effectLst/>
              </a:rPr>
              <a:t> </a:t>
            </a:r>
            <a:r>
              <a:rPr lang="en-US" sz="1800" b="0" i="0" u="none" strike="noStrike" dirty="0" err="1">
                <a:effectLst/>
              </a:rPr>
              <a:t>umíral</a:t>
            </a:r>
            <a:r>
              <a:rPr lang="en-US" sz="1800" b="0" i="0" u="none" strike="noStrike" dirty="0">
                <a:effectLst/>
              </a:rPr>
              <a:t>, </a:t>
            </a:r>
            <a:r>
              <a:rPr lang="en-US" sz="1800" b="0" i="0" u="none" strike="noStrike" dirty="0" err="1">
                <a:effectLst/>
              </a:rPr>
              <a:t>požádal</a:t>
            </a:r>
            <a:r>
              <a:rPr lang="en-US" sz="1800" b="0" i="0" u="none" strike="noStrike" dirty="0">
                <a:effectLst/>
              </a:rPr>
              <a:t>, aby </a:t>
            </a:r>
            <a:r>
              <a:rPr lang="en-US" sz="1800" b="0" i="0" u="none" strike="noStrike" dirty="0" err="1">
                <a:effectLst/>
              </a:rPr>
              <a:t>jeho</a:t>
            </a:r>
            <a:r>
              <a:rPr lang="en-US" sz="1800" b="0" i="0" u="none" strike="noStrike" dirty="0">
                <a:effectLst/>
              </a:rPr>
              <a:t> </a:t>
            </a:r>
            <a:r>
              <a:rPr lang="en-US" sz="1800" b="0" i="0" u="none" strike="noStrike" dirty="0" err="1">
                <a:effectLst/>
              </a:rPr>
              <a:t>tělo</a:t>
            </a:r>
            <a:r>
              <a:rPr lang="en-US" sz="1800" b="0" i="0" u="none" strike="noStrike" dirty="0">
                <a:effectLst/>
              </a:rPr>
              <a:t> </a:t>
            </a:r>
            <a:r>
              <a:rPr lang="en-US" sz="1800" b="0" i="0" u="none" strike="noStrike" dirty="0" err="1">
                <a:effectLst/>
              </a:rPr>
              <a:t>bylo</a:t>
            </a:r>
            <a:r>
              <a:rPr lang="en-US" sz="1800" b="0" i="0" u="none" strike="noStrike" dirty="0">
                <a:effectLst/>
              </a:rPr>
              <a:t> </a:t>
            </a:r>
            <a:r>
              <a:rPr lang="en-US" sz="1800" b="0" i="0" u="none" strike="noStrike" dirty="0" err="1">
                <a:effectLst/>
              </a:rPr>
              <a:t>zabaleno</a:t>
            </a:r>
            <a:r>
              <a:rPr lang="en-US" sz="1800" b="0" i="0" u="none" strike="noStrike" dirty="0">
                <a:effectLst/>
              </a:rPr>
              <a:t> ne do </a:t>
            </a:r>
            <a:r>
              <a:rPr lang="en-US" sz="1800" b="0" i="0" u="none" strike="noStrike" dirty="0" err="1">
                <a:effectLst/>
              </a:rPr>
              <a:t>ložního</a:t>
            </a:r>
            <a:r>
              <a:rPr lang="en-US" sz="1800" b="0" i="0" u="none" strike="noStrike" dirty="0">
                <a:effectLst/>
              </a:rPr>
              <a:t> </a:t>
            </a:r>
            <a:r>
              <a:rPr lang="en-US" sz="1800" b="0" i="0" u="none" strike="noStrike" dirty="0" err="1">
                <a:effectLst/>
              </a:rPr>
              <a:t>prádla</a:t>
            </a:r>
            <a:r>
              <a:rPr lang="en-US" sz="1800" b="0" i="0" u="none" strike="noStrike" dirty="0">
                <a:effectLst/>
              </a:rPr>
              <a:t>, ale do </a:t>
            </a:r>
            <a:r>
              <a:rPr lang="en-US" sz="1800" b="0" i="0" u="none" strike="noStrike" dirty="0" err="1">
                <a:effectLst/>
              </a:rPr>
              <a:t>papyru</a:t>
            </a:r>
            <a:r>
              <a:rPr lang="en-US" sz="1800" b="0" i="0" u="none" strike="noStrike" dirty="0">
                <a:effectLst/>
              </a:rPr>
              <a:t>, </a:t>
            </a:r>
            <a:r>
              <a:rPr lang="en-US" sz="1800" b="0" i="0" u="none" strike="noStrike" dirty="0" err="1">
                <a:effectLst/>
              </a:rPr>
              <a:t>protože</a:t>
            </a:r>
            <a:r>
              <a:rPr lang="en-US" sz="1800" b="0" i="0" u="none" strike="noStrike" dirty="0">
                <a:effectLst/>
              </a:rPr>
              <a:t> </a:t>
            </a:r>
            <a:r>
              <a:rPr lang="en-US" sz="1800" b="0" i="0" u="none" strike="noStrike" dirty="0" err="1">
                <a:effectLst/>
              </a:rPr>
              <a:t>není</a:t>
            </a:r>
            <a:r>
              <a:rPr lang="en-US" sz="1800" b="0" i="0" u="none" strike="noStrike" dirty="0">
                <a:effectLst/>
              </a:rPr>
              <a:t> </a:t>
            </a:r>
            <a:r>
              <a:rPr lang="en-US" sz="1800" b="0" i="0" u="none" strike="noStrike" dirty="0" err="1">
                <a:effectLst/>
              </a:rPr>
              <a:t>hoden</a:t>
            </a:r>
            <a:r>
              <a:rPr lang="en-US" sz="1800" b="0" i="0" u="none" strike="noStrike" dirty="0">
                <a:effectLst/>
              </a:rPr>
              <a:t>, aby s </a:t>
            </a:r>
            <a:r>
              <a:rPr lang="en-US" sz="1800" b="0" i="0" u="none" strike="noStrike" dirty="0" err="1">
                <a:effectLst/>
              </a:rPr>
              <a:t>jeho</a:t>
            </a:r>
            <a:r>
              <a:rPr lang="en-US" sz="1800" b="0" i="0" u="none" strike="noStrike" dirty="0">
                <a:effectLst/>
              </a:rPr>
              <a:t> </a:t>
            </a:r>
            <a:r>
              <a:rPr lang="en-US" sz="1800" b="0" i="0" u="none" strike="noStrike" dirty="0" err="1">
                <a:effectLst/>
              </a:rPr>
              <a:t>tělem</a:t>
            </a:r>
            <a:r>
              <a:rPr lang="en-US" sz="1800" b="0" i="0" u="none" strike="noStrike" dirty="0">
                <a:effectLst/>
              </a:rPr>
              <a:t> </a:t>
            </a:r>
            <a:r>
              <a:rPr lang="en-US" sz="1800" b="0" i="0" u="none" strike="noStrike" dirty="0" err="1">
                <a:effectLst/>
              </a:rPr>
              <a:t>bylo</a:t>
            </a:r>
            <a:r>
              <a:rPr lang="en-US" sz="1800" b="0" i="0" u="none" strike="noStrike" dirty="0">
                <a:effectLst/>
              </a:rPr>
              <a:t> </a:t>
            </a:r>
            <a:r>
              <a:rPr lang="en-US" sz="1800" b="0" i="0" u="none" strike="noStrike" dirty="0" err="1">
                <a:effectLst/>
              </a:rPr>
              <a:t>zacházeno</a:t>
            </a:r>
            <a:r>
              <a:rPr lang="en-US" sz="1800" b="0" i="0" u="none" strike="noStrike" dirty="0">
                <a:effectLst/>
              </a:rPr>
              <a:t> </a:t>
            </a:r>
            <a:r>
              <a:rPr lang="en-US" sz="1800" b="0" i="0" u="none" strike="noStrike" dirty="0" err="1">
                <a:effectLst/>
              </a:rPr>
              <a:t>jako</a:t>
            </a:r>
            <a:r>
              <a:rPr lang="en-US" sz="1800" b="0" i="0" u="none" strike="noStrike" dirty="0">
                <a:effectLst/>
              </a:rPr>
              <a:t> s </a:t>
            </a:r>
            <a:r>
              <a:rPr lang="en-US" sz="1800" b="0" i="0" u="none" strike="noStrike" dirty="0" err="1">
                <a:effectLst/>
              </a:rPr>
              <a:t>tělem</a:t>
            </a:r>
            <a:r>
              <a:rPr lang="en-US" sz="1800" b="0" i="0" u="none" strike="noStrike" dirty="0">
                <a:effectLst/>
              </a:rPr>
              <a:t> </a:t>
            </a:r>
            <a:r>
              <a:rPr lang="en-US" sz="1800" b="0" i="0" u="none" strike="noStrike" dirty="0" err="1">
                <a:effectLst/>
              </a:rPr>
              <a:t>Ježíšovým</a:t>
            </a:r>
            <a:r>
              <a:rPr lang="en-US" sz="1800" b="0" i="0" u="none" strike="noStrike" dirty="0">
                <a:effectLst/>
              </a:rPr>
              <a:t>. </a:t>
            </a:r>
            <a:br>
              <a:rPr lang="en-US" sz="1800" b="0" i="0" u="none" strike="noStrike" dirty="0">
                <a:effectLst/>
              </a:rPr>
            </a:br>
            <a:br>
              <a:rPr lang="en-US" sz="1800" b="0" i="0" u="none" strike="noStrike" dirty="0">
                <a:effectLst/>
              </a:rPr>
            </a:br>
            <a:r>
              <a:rPr lang="en-US" sz="1800" b="0" i="0" u="none" strike="noStrike" dirty="0" err="1">
                <a:effectLst/>
              </a:rPr>
              <a:t>Filipův</a:t>
            </a:r>
            <a:r>
              <a:rPr lang="en-US" sz="1800" b="0" i="0" u="none" strike="noStrike" dirty="0">
                <a:effectLst/>
              </a:rPr>
              <a:t> symbol je </a:t>
            </a:r>
            <a:r>
              <a:rPr lang="en-US" sz="1800" b="0" i="0" u="none" strike="noStrike" dirty="0" err="1">
                <a:effectLst/>
              </a:rPr>
              <a:t>koš</a:t>
            </a:r>
            <a:r>
              <a:rPr lang="en-US" sz="1800" b="0" i="0" u="none" strike="noStrike" dirty="0">
                <a:effectLst/>
              </a:rPr>
              <a:t>, </a:t>
            </a:r>
            <a:r>
              <a:rPr lang="en-US" sz="1800" b="0" i="0" u="none" strike="noStrike" dirty="0" err="1">
                <a:effectLst/>
              </a:rPr>
              <a:t>protože</a:t>
            </a:r>
            <a:r>
              <a:rPr lang="en-US" sz="1800" b="0" i="0" u="none" strike="noStrike" dirty="0">
                <a:effectLst/>
              </a:rPr>
              <a:t> </a:t>
            </a:r>
            <a:r>
              <a:rPr lang="en-US" sz="1800" b="0" i="0" u="none" strike="noStrike" dirty="0" err="1">
                <a:effectLst/>
              </a:rPr>
              <a:t>byl</a:t>
            </a:r>
            <a:r>
              <a:rPr lang="en-US" sz="1800" b="0" i="0" u="none" strike="noStrike" dirty="0">
                <a:effectLst/>
              </a:rPr>
              <a:t> </a:t>
            </a:r>
            <a:r>
              <a:rPr lang="en-US" sz="1800" b="0" i="0" u="none" strike="noStrike" dirty="0" err="1">
                <a:effectLst/>
              </a:rPr>
              <a:t>přítomen</a:t>
            </a:r>
            <a:r>
              <a:rPr lang="en-US" sz="1800" b="0" i="0" u="none" strike="noStrike" dirty="0">
                <a:effectLst/>
              </a:rPr>
              <a:t> </a:t>
            </a:r>
            <a:r>
              <a:rPr lang="en-US" sz="1800" b="0" i="0" u="none" strike="noStrike" dirty="0" err="1">
                <a:effectLst/>
              </a:rPr>
              <a:t>zázraku</a:t>
            </a:r>
            <a:r>
              <a:rPr lang="en-US" sz="1800" b="0" i="0" u="none" strike="noStrike" dirty="0">
                <a:effectLst/>
              </a:rPr>
              <a:t> </a:t>
            </a:r>
            <a:r>
              <a:rPr lang="en-US" sz="1800" b="0" i="0" u="none" strike="noStrike" dirty="0" err="1">
                <a:effectLst/>
              </a:rPr>
              <a:t>nasycení</a:t>
            </a:r>
            <a:r>
              <a:rPr lang="en-US" sz="1800" b="0" i="0" u="none" strike="noStrike" dirty="0">
                <a:effectLst/>
              </a:rPr>
              <a:t> </a:t>
            </a:r>
            <a:r>
              <a:rPr lang="en-US" sz="1800" b="0" i="0" u="none" strike="noStrike" dirty="0" err="1">
                <a:effectLst/>
              </a:rPr>
              <a:t>pěti</a:t>
            </a:r>
            <a:r>
              <a:rPr lang="en-US" sz="1800" b="0" i="0" u="none" strike="noStrike" dirty="0">
                <a:effectLst/>
              </a:rPr>
              <a:t> </a:t>
            </a:r>
            <a:r>
              <a:rPr lang="en-US" sz="1800" b="0" i="0" u="none" strike="noStrike" dirty="0" err="1">
                <a:effectLst/>
              </a:rPr>
              <a:t>tisíců</a:t>
            </a:r>
            <a:r>
              <a:rPr lang="en-US" sz="1800" b="0" i="0" u="none" strike="noStrike" dirty="0">
                <a:effectLst/>
              </a:rPr>
              <a:t>. Je to on, </a:t>
            </a:r>
            <a:r>
              <a:rPr lang="en-US" sz="1800" b="0" i="0" u="none" strike="noStrike" dirty="0" err="1">
                <a:effectLst/>
              </a:rPr>
              <a:t>kdo</a:t>
            </a:r>
            <a:r>
              <a:rPr lang="en-US" sz="1800" b="0" i="0" u="none" strike="noStrike" dirty="0">
                <a:effectLst/>
              </a:rPr>
              <a:t> </a:t>
            </a:r>
            <a:r>
              <a:rPr lang="en-US" sz="1800" b="0" i="0" u="none" strike="noStrike" dirty="0" err="1">
                <a:effectLst/>
              </a:rPr>
              <a:t>kladl</a:t>
            </a:r>
            <a:r>
              <a:rPr lang="en-US" sz="1800" b="0" i="0" u="none" strike="noStrike" dirty="0">
                <a:effectLst/>
              </a:rPr>
              <a:t> </a:t>
            </a:r>
            <a:r>
              <a:rPr lang="en-US" sz="1800" b="0" i="0" u="none" strike="noStrike" dirty="0" err="1">
                <a:effectLst/>
              </a:rPr>
              <a:t>důraz</a:t>
            </a:r>
            <a:r>
              <a:rPr lang="en-US" sz="1800" b="0" i="0" u="none" strike="noStrike" dirty="0">
                <a:effectLst/>
              </a:rPr>
              <a:t> </a:t>
            </a:r>
            <a:r>
              <a:rPr lang="en-US" sz="1800" b="0" i="0" u="none" strike="noStrike" dirty="0" err="1">
                <a:effectLst/>
              </a:rPr>
              <a:t>na</a:t>
            </a:r>
            <a:r>
              <a:rPr lang="en-US" sz="1800" b="0" i="0" u="none" strike="noStrike" dirty="0">
                <a:effectLst/>
              </a:rPr>
              <a:t> </a:t>
            </a:r>
            <a:r>
              <a:rPr lang="en-US" sz="1800" b="0" i="0" u="none" strike="noStrike" dirty="0" err="1">
                <a:effectLst/>
              </a:rPr>
              <a:t>kříž</a:t>
            </a:r>
            <a:r>
              <a:rPr lang="en-US" sz="1800" b="0" i="0" u="none" strike="noStrike" dirty="0">
                <a:effectLst/>
              </a:rPr>
              <a:t> </a:t>
            </a:r>
            <a:r>
              <a:rPr lang="en-US" sz="1800" b="0" i="0" u="none" strike="noStrike" dirty="0" err="1">
                <a:effectLst/>
              </a:rPr>
              <a:t>jako</a:t>
            </a:r>
            <a:r>
              <a:rPr lang="en-US" sz="1800" b="0" i="0" u="none" strike="noStrike" dirty="0">
                <a:effectLst/>
              </a:rPr>
              <a:t> </a:t>
            </a:r>
            <a:r>
              <a:rPr lang="en-US" sz="1800" b="0" i="0" u="none" strike="noStrike" dirty="0" err="1">
                <a:effectLst/>
              </a:rPr>
              <a:t>na</a:t>
            </a:r>
            <a:r>
              <a:rPr lang="en-US" sz="1800" b="0" i="0" u="none" strike="noStrike" dirty="0">
                <a:effectLst/>
              </a:rPr>
              <a:t> </a:t>
            </a:r>
            <a:r>
              <a:rPr lang="en-US" sz="1800" b="0" i="0" u="none" strike="noStrike" dirty="0" err="1">
                <a:effectLst/>
              </a:rPr>
              <a:t>znak</a:t>
            </a:r>
            <a:r>
              <a:rPr lang="en-US" sz="1800" b="0" i="0" u="none" strike="noStrike" dirty="0">
                <a:effectLst/>
              </a:rPr>
              <a:t> </a:t>
            </a:r>
            <a:r>
              <a:rPr lang="en-US" sz="1800" b="0" i="0" u="none" strike="noStrike" dirty="0" err="1">
                <a:effectLst/>
              </a:rPr>
              <a:t>křesťanství</a:t>
            </a:r>
            <a:r>
              <a:rPr lang="en-US" sz="1800" b="0" i="0" u="none" strike="noStrike" dirty="0">
                <a:effectLst/>
              </a:rPr>
              <a:t> a </a:t>
            </a:r>
            <a:r>
              <a:rPr lang="en-US" sz="1800" b="0" i="0" u="none" strike="noStrike" dirty="0" err="1">
                <a:effectLst/>
              </a:rPr>
              <a:t>vítězství</a:t>
            </a:r>
            <a:r>
              <a:rPr lang="en-US" sz="1800" b="0" i="0" u="none" strike="noStrike" dirty="0">
                <a:effectLst/>
              </a:rPr>
              <a:t>.</a:t>
            </a:r>
            <a:br>
              <a:rPr lang="en-US" sz="1800" b="0" i="0" u="none" strike="noStrike" dirty="0">
                <a:effectLst/>
              </a:rPr>
            </a:br>
            <a:endParaRPr lang="en-US" sz="1800" dirty="0"/>
          </a:p>
        </p:txBody>
      </p:sp>
      <p:sp>
        <p:nvSpPr>
          <p:cNvPr id="104" name="Oval 94">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a:extLst>
              <a:ext uri="{FF2B5EF4-FFF2-40B4-BE49-F238E27FC236}">
                <a16:creationId xmlns:a16="http://schemas.microsoft.com/office/drawing/2014/main" id="{64A63AF2-DBD7-1126-8143-3939B764FD06}"/>
              </a:ext>
            </a:extLst>
          </p:cNvPr>
          <p:cNvPicPr>
            <a:picLocks noChangeAspect="1"/>
          </p:cNvPicPr>
          <p:nvPr/>
        </p:nvPicPr>
        <p:blipFill rotWithShape="1">
          <a:blip r:embed="rId2"/>
          <a:srcRect l="6250" r="3" b="3"/>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0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90" name="Content Placeholder 89">
            <a:extLst>
              <a:ext uri="{FF2B5EF4-FFF2-40B4-BE49-F238E27FC236}">
                <a16:creationId xmlns:a16="http://schemas.microsoft.com/office/drawing/2014/main" id="{B8CD07C5-4F8F-D0B1-50F2-A98554FF9C35}"/>
              </a:ext>
            </a:extLst>
          </p:cNvPr>
          <p:cNvSpPr>
            <a:spLocks noGrp="1"/>
          </p:cNvSpPr>
          <p:nvPr>
            <p:ph idx="1"/>
          </p:nvPr>
        </p:nvSpPr>
        <p:spPr>
          <a:xfrm>
            <a:off x="10645253" y="6858000"/>
            <a:ext cx="758445" cy="129654"/>
          </a:xfrm>
        </p:spPr>
        <p:txBody>
          <a:bodyPr anchor="t">
            <a:normAutofit fontScale="25000" lnSpcReduction="20000"/>
          </a:bodyPr>
          <a:lstStyle/>
          <a:p>
            <a:endParaRPr lang="en-US" sz="2000" dirty="0">
              <a:solidFill>
                <a:schemeClr val="tx1">
                  <a:alpha val="80000"/>
                </a:schemeClr>
              </a:solidFill>
            </a:endParaRPr>
          </a:p>
        </p:txBody>
      </p:sp>
      <p:sp>
        <p:nvSpPr>
          <p:cNvPr id="101"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03"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13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256B9A8-3AB6-16B4-12D2-533E1AA11E7B}"/>
              </a:ext>
            </a:extLst>
          </p:cNvPr>
          <p:cNvSpPr>
            <a:spLocks noGrp="1"/>
          </p:cNvSpPr>
          <p:nvPr>
            <p:ph type="title"/>
          </p:nvPr>
        </p:nvSpPr>
        <p:spPr>
          <a:xfrm>
            <a:off x="643468" y="643467"/>
            <a:ext cx="5319318" cy="5975697"/>
          </a:xfrm>
        </p:spPr>
        <p:txBody>
          <a:bodyPr vert="horz" lIns="91440" tIns="45720" rIns="91440" bIns="45720" rtlCol="0" anchor="b">
            <a:normAutofit/>
          </a:bodyPr>
          <a:lstStyle/>
          <a:p>
            <a:r>
              <a:rPr lang="en-US" sz="2400" b="1" i="0" u="none" strike="noStrike" dirty="0" err="1">
                <a:effectLst/>
              </a:rPr>
              <a:t>Bartloměj</a:t>
            </a:r>
            <a:r>
              <a:rPr lang="en-US" sz="2400" b="1" i="0" u="none" strike="noStrike" dirty="0">
                <a:effectLst/>
              </a:rPr>
              <a:t> </a:t>
            </a:r>
            <a:br>
              <a:rPr lang="en-US" sz="2400" b="1" i="0" u="none" strike="noStrike" dirty="0">
                <a:effectLst/>
              </a:rPr>
            </a:br>
            <a:br>
              <a:rPr lang="en-US" sz="1800" b="0" i="0" u="none" strike="noStrike" dirty="0">
                <a:effectLst/>
              </a:rPr>
            </a:br>
            <a:r>
              <a:rPr lang="en-US" sz="1800" b="0" i="0" u="none" strike="noStrike" dirty="0" err="1">
                <a:effectLst/>
              </a:rPr>
              <a:t>Tradice</a:t>
            </a:r>
            <a:r>
              <a:rPr lang="en-US" sz="1800" b="0" i="0" u="none" strike="noStrike" dirty="0">
                <a:effectLst/>
              </a:rPr>
              <a:t> </a:t>
            </a:r>
            <a:r>
              <a:rPr lang="en-US" sz="1800" b="0" i="0" u="none" strike="noStrike" dirty="0" err="1">
                <a:effectLst/>
              </a:rPr>
              <a:t>říká</a:t>
            </a:r>
            <a:r>
              <a:rPr lang="en-US" sz="1800" b="0" i="0" u="none" strike="noStrike" dirty="0">
                <a:effectLst/>
              </a:rPr>
              <a:t>, </a:t>
            </a:r>
            <a:r>
              <a:rPr lang="en-US" sz="1800" b="0" i="0" u="none" strike="noStrike" dirty="0" err="1">
                <a:effectLst/>
              </a:rPr>
              <a:t>že</a:t>
            </a:r>
            <a:r>
              <a:rPr lang="en-US" sz="1800" b="0" i="0" u="none" strike="noStrike" dirty="0">
                <a:effectLst/>
              </a:rPr>
              <a:t> </a:t>
            </a:r>
            <a:r>
              <a:rPr lang="en-US" sz="1800" b="0" i="0" u="none" strike="noStrike" dirty="0" err="1">
                <a:effectLst/>
              </a:rPr>
              <a:t>byl</a:t>
            </a:r>
            <a:r>
              <a:rPr lang="en-US" sz="1800" b="0" i="0" u="none" strike="noStrike" dirty="0">
                <a:effectLst/>
              </a:rPr>
              <a:t> </a:t>
            </a:r>
            <a:r>
              <a:rPr lang="en-US" sz="1800" b="0" i="0" u="none" strike="noStrike" dirty="0" err="1">
                <a:effectLst/>
              </a:rPr>
              <a:t>misionářem</a:t>
            </a:r>
            <a:r>
              <a:rPr lang="en-US" sz="1800" b="0" i="0" u="none" strike="noStrike" dirty="0">
                <a:effectLst/>
              </a:rPr>
              <a:t> v </a:t>
            </a:r>
            <a:r>
              <a:rPr lang="en-US" sz="1800" b="0" i="0" u="none" strike="noStrike" dirty="0" err="1">
                <a:effectLst/>
              </a:rPr>
              <a:t>Arménii</a:t>
            </a:r>
            <a:r>
              <a:rPr lang="en-US" sz="1800" b="0" i="0" u="none" strike="noStrike" dirty="0">
                <a:effectLst/>
              </a:rPr>
              <a:t>. </a:t>
            </a:r>
            <a:r>
              <a:rPr lang="en-US" sz="1800" b="0" i="0" u="none" strike="noStrike" dirty="0" err="1">
                <a:effectLst/>
              </a:rPr>
              <a:t>Mnoho</a:t>
            </a:r>
            <a:r>
              <a:rPr lang="en-US" sz="1800" b="0" i="0" u="none" strike="noStrike" dirty="0">
                <a:effectLst/>
              </a:rPr>
              <a:t> </a:t>
            </a:r>
            <a:r>
              <a:rPr lang="en-US" sz="1800" b="0" i="0" u="none" strike="noStrike" dirty="0" err="1">
                <a:effectLst/>
              </a:rPr>
              <a:t>učenců</a:t>
            </a:r>
            <a:r>
              <a:rPr lang="en-US" sz="1800" b="0" i="0" u="none" strike="noStrike" dirty="0">
                <a:effectLst/>
              </a:rPr>
              <a:t> </a:t>
            </a:r>
            <a:r>
              <a:rPr lang="en-US" sz="1800" b="0" i="0" u="none" strike="noStrike" dirty="0" err="1">
                <a:effectLst/>
              </a:rPr>
              <a:t>věří</a:t>
            </a:r>
            <a:r>
              <a:rPr lang="en-US" sz="1800" b="0" i="0" u="none" strike="noStrike" dirty="0">
                <a:effectLst/>
              </a:rPr>
              <a:t>, </a:t>
            </a:r>
            <a:r>
              <a:rPr lang="en-US" sz="1800" b="0" i="0" u="none" strike="noStrike" dirty="0" err="1">
                <a:effectLst/>
              </a:rPr>
              <a:t>že</a:t>
            </a:r>
            <a:r>
              <a:rPr lang="en-US" sz="1800" b="0" i="0" u="none" strike="noStrike" dirty="0">
                <a:effectLst/>
              </a:rPr>
              <a:t> </a:t>
            </a:r>
            <a:r>
              <a:rPr lang="en-US" sz="1800" b="0" i="0" u="none" strike="noStrike" dirty="0" err="1">
                <a:effectLst/>
              </a:rPr>
              <a:t>byl</a:t>
            </a:r>
            <a:r>
              <a:rPr lang="en-US" sz="1800" b="0" i="0" u="none" strike="noStrike" dirty="0">
                <a:effectLst/>
              </a:rPr>
              <a:t> </a:t>
            </a:r>
            <a:r>
              <a:rPr lang="en-US" sz="1800" b="0" i="0" u="none" strike="noStrike" dirty="0" err="1">
                <a:effectLst/>
              </a:rPr>
              <a:t>jediným</a:t>
            </a:r>
            <a:r>
              <a:rPr lang="en-US" sz="1800" b="0" i="0" u="none" strike="noStrike" dirty="0">
                <a:effectLst/>
              </a:rPr>
              <a:t> </a:t>
            </a:r>
            <a:r>
              <a:rPr lang="en-US" sz="1800" b="0" i="0" u="none" strike="noStrike" dirty="0" err="1">
                <a:effectLst/>
              </a:rPr>
              <a:t>učedníkem</a:t>
            </a:r>
            <a:r>
              <a:rPr lang="en-US" sz="1800" b="0" i="0" u="none" strike="noStrike" dirty="0">
                <a:effectLst/>
              </a:rPr>
              <a:t>, </a:t>
            </a:r>
            <a:r>
              <a:rPr lang="en-US" sz="1800" b="0" i="0" u="none" strike="noStrike" dirty="0" err="1">
                <a:effectLst/>
              </a:rPr>
              <a:t>který</a:t>
            </a:r>
            <a:r>
              <a:rPr lang="en-US" sz="1800" b="0" i="0" u="none" strike="noStrike" dirty="0">
                <a:effectLst/>
              </a:rPr>
              <a:t> </a:t>
            </a:r>
            <a:r>
              <a:rPr lang="en-US" sz="1800" b="0" i="0" u="none" strike="noStrike" dirty="0" err="1">
                <a:effectLst/>
              </a:rPr>
              <a:t>měl</a:t>
            </a:r>
            <a:r>
              <a:rPr lang="en-US" sz="1800" b="0" i="0" u="none" strike="noStrike" dirty="0">
                <a:effectLst/>
              </a:rPr>
              <a:t> </a:t>
            </a:r>
            <a:r>
              <a:rPr lang="en-US" sz="1800" b="0" i="0" u="none" strike="noStrike" dirty="0" err="1">
                <a:effectLst/>
              </a:rPr>
              <a:t>královskou</a:t>
            </a:r>
            <a:r>
              <a:rPr lang="en-US" sz="1800" b="0" i="0" u="none" strike="noStrike" dirty="0">
                <a:effectLst/>
              </a:rPr>
              <a:t> </a:t>
            </a:r>
            <a:r>
              <a:rPr lang="en-US" sz="1800" b="0" i="0" u="none" strike="noStrike" dirty="0" err="1">
                <a:effectLst/>
              </a:rPr>
              <a:t>nebo</a:t>
            </a:r>
            <a:r>
              <a:rPr lang="en-US" sz="1800" b="0" i="0" u="none" strike="noStrike" dirty="0">
                <a:effectLst/>
              </a:rPr>
              <a:t> </a:t>
            </a:r>
            <a:r>
              <a:rPr lang="en-US" sz="1800" b="0" i="0" u="none" strike="noStrike" dirty="0" err="1">
                <a:effectLst/>
              </a:rPr>
              <a:t>šlechtickou</a:t>
            </a:r>
            <a:r>
              <a:rPr lang="en-US" sz="1800" b="0" i="0" u="none" strike="noStrike" dirty="0">
                <a:effectLst/>
              </a:rPr>
              <a:t> </a:t>
            </a:r>
            <a:r>
              <a:rPr lang="en-US" sz="1800" b="0" i="0" u="none" strike="noStrike" dirty="0" err="1">
                <a:effectLst/>
              </a:rPr>
              <a:t>krev</a:t>
            </a:r>
            <a:r>
              <a:rPr lang="en-US" sz="1800" b="0" i="0" u="none" strike="noStrike" dirty="0">
                <a:effectLst/>
              </a:rPr>
              <a:t>. </a:t>
            </a:r>
            <a:r>
              <a:rPr lang="en-US" sz="1800" b="0" i="0" u="none" strike="noStrike" dirty="0" err="1">
                <a:effectLst/>
              </a:rPr>
              <a:t>Jeho</a:t>
            </a:r>
            <a:r>
              <a:rPr lang="en-US" sz="1800" b="0" i="0" u="none" strike="noStrike" dirty="0">
                <a:effectLst/>
              </a:rPr>
              <a:t> </a:t>
            </a:r>
            <a:r>
              <a:rPr lang="en-US" sz="1800" b="0" i="0" u="none" strike="noStrike" dirty="0" err="1">
                <a:effectLst/>
              </a:rPr>
              <a:t>jméno</a:t>
            </a:r>
            <a:r>
              <a:rPr lang="en-US" sz="1800" b="0" i="0" u="none" strike="noStrike" dirty="0">
                <a:effectLst/>
              </a:rPr>
              <a:t> </a:t>
            </a:r>
            <a:r>
              <a:rPr lang="en-US" sz="1800" b="0" i="0" u="none" strike="noStrike" dirty="0" err="1">
                <a:effectLst/>
              </a:rPr>
              <a:t>znamená</a:t>
            </a:r>
            <a:r>
              <a:rPr lang="en-US" sz="1800" b="0" i="0" u="none" strike="noStrike" dirty="0">
                <a:effectLst/>
              </a:rPr>
              <a:t> Syn </a:t>
            </a:r>
            <a:r>
              <a:rPr lang="en-US" sz="1800" b="0" i="0" u="none" strike="noStrike" dirty="0" err="1">
                <a:effectLst/>
              </a:rPr>
              <a:t>Talmaje</a:t>
            </a:r>
            <a:r>
              <a:rPr lang="en-US" sz="1800" b="0" i="0" u="none" strike="noStrike" dirty="0">
                <a:effectLst/>
              </a:rPr>
              <a:t> (Bar = syn </a:t>
            </a:r>
            <a:r>
              <a:rPr lang="en-US" sz="1800" b="0" i="0" u="none" strike="noStrike" dirty="0" err="1">
                <a:effectLst/>
              </a:rPr>
              <a:t>Toloměj</a:t>
            </a:r>
            <a:r>
              <a:rPr lang="en-US" sz="1800" b="0" i="0" u="none" strike="noStrike" dirty="0">
                <a:effectLst/>
              </a:rPr>
              <a:t>) </a:t>
            </a:r>
            <a:r>
              <a:rPr lang="en-US" sz="1800" b="0" i="0" u="none" strike="noStrike" dirty="0" err="1">
                <a:effectLst/>
              </a:rPr>
              <a:t>nebo</a:t>
            </a:r>
            <a:r>
              <a:rPr lang="en-US" sz="1800" b="0" i="0" u="none" strike="noStrike" dirty="0">
                <a:effectLst/>
              </a:rPr>
              <a:t> </a:t>
            </a:r>
            <a:r>
              <a:rPr lang="en-US" sz="1800" b="0" i="0" u="none" strike="noStrike" dirty="0" err="1">
                <a:effectLst/>
              </a:rPr>
              <a:t>Talmaje</a:t>
            </a:r>
            <a:r>
              <a:rPr lang="en-US" sz="1800" b="0" i="0" u="none" strike="noStrike" dirty="0">
                <a:effectLst/>
              </a:rPr>
              <a:t> (2 S 3,3). </a:t>
            </a:r>
            <a:r>
              <a:rPr lang="en-US" sz="1800" b="0" i="0" u="none" strike="noStrike" dirty="0" err="1">
                <a:effectLst/>
              </a:rPr>
              <a:t>Talmaj</a:t>
            </a:r>
            <a:r>
              <a:rPr lang="en-US" sz="1800" b="0" i="0" u="none" strike="noStrike" dirty="0">
                <a:effectLst/>
              </a:rPr>
              <a:t> </a:t>
            </a:r>
            <a:r>
              <a:rPr lang="en-US" sz="1800" b="0" i="0" u="none" strike="noStrike" dirty="0" err="1">
                <a:effectLst/>
              </a:rPr>
              <a:t>byl</a:t>
            </a:r>
            <a:r>
              <a:rPr lang="en-US" sz="1800" b="0" i="0" u="none" strike="noStrike" dirty="0">
                <a:effectLst/>
              </a:rPr>
              <a:t> </a:t>
            </a:r>
            <a:r>
              <a:rPr lang="en-US" sz="1800" b="0" i="0" u="none" strike="noStrike" dirty="0" err="1">
                <a:effectLst/>
              </a:rPr>
              <a:t>král</a:t>
            </a:r>
            <a:r>
              <a:rPr lang="en-US" sz="1800" b="0" i="0" u="none" strike="noStrike" dirty="0">
                <a:effectLst/>
              </a:rPr>
              <a:t> </a:t>
            </a:r>
            <a:r>
              <a:rPr lang="en-US" sz="1800" b="0" i="0" u="none" strike="noStrike" dirty="0" err="1">
                <a:effectLst/>
              </a:rPr>
              <a:t>Gešúru</a:t>
            </a:r>
            <a:r>
              <a:rPr lang="en-US" sz="1800" b="0" i="0" u="none" strike="noStrike" dirty="0">
                <a:effectLst/>
              </a:rPr>
              <a:t>, </a:t>
            </a:r>
            <a:r>
              <a:rPr lang="en-US" sz="1800" b="0" i="0" u="none" strike="noStrike" dirty="0" err="1">
                <a:effectLst/>
              </a:rPr>
              <a:t>jehož</a:t>
            </a:r>
            <a:r>
              <a:rPr lang="en-US" sz="1800" b="0" i="0" u="none" strike="noStrike" dirty="0">
                <a:effectLst/>
              </a:rPr>
              <a:t> </a:t>
            </a:r>
            <a:r>
              <a:rPr lang="en-US" sz="1800" b="0" i="0" u="none" strike="noStrike" dirty="0" err="1">
                <a:effectLst/>
              </a:rPr>
              <a:t>dcera</a:t>
            </a:r>
            <a:r>
              <a:rPr lang="en-US" sz="1800" b="0" i="0" u="none" strike="noStrike" dirty="0">
                <a:effectLst/>
              </a:rPr>
              <a:t> </a:t>
            </a:r>
            <a:r>
              <a:rPr lang="en-US" sz="1800" b="0" i="0" u="none" strike="noStrike" dirty="0" err="1">
                <a:effectLst/>
              </a:rPr>
              <a:t>Máka</a:t>
            </a:r>
            <a:r>
              <a:rPr lang="en-US" sz="1800" b="0" i="0" u="none" strike="noStrike" dirty="0">
                <a:effectLst/>
              </a:rPr>
              <a:t> </a:t>
            </a:r>
            <a:r>
              <a:rPr lang="en-US" sz="1800" b="0" i="0" u="none" strike="noStrike" dirty="0" err="1">
                <a:effectLst/>
              </a:rPr>
              <a:t>byla</a:t>
            </a:r>
            <a:r>
              <a:rPr lang="en-US" sz="1800" b="0" i="0" u="none" strike="noStrike" dirty="0">
                <a:effectLst/>
              </a:rPr>
              <a:t> </a:t>
            </a:r>
            <a:r>
              <a:rPr lang="en-US" sz="1800" b="0" i="0" u="none" strike="noStrike" dirty="0" err="1">
                <a:effectLst/>
              </a:rPr>
              <a:t>Davidovou</a:t>
            </a:r>
            <a:r>
              <a:rPr lang="en-US" sz="1800" b="0" i="0" u="none" strike="noStrike" dirty="0">
                <a:effectLst/>
              </a:rPr>
              <a:t> </a:t>
            </a:r>
            <a:r>
              <a:rPr lang="en-US" sz="1800" b="0" i="0" u="none" strike="noStrike" dirty="0" err="1">
                <a:effectLst/>
              </a:rPr>
              <a:t>ženou</a:t>
            </a:r>
            <a:r>
              <a:rPr lang="en-US" sz="1800" b="0" i="0" u="none" strike="noStrike" dirty="0">
                <a:effectLst/>
              </a:rPr>
              <a:t> a </a:t>
            </a:r>
            <a:r>
              <a:rPr lang="en-US" sz="1800" b="0" i="0" u="none" strike="noStrike" dirty="0" err="1">
                <a:effectLst/>
              </a:rPr>
              <a:t>matkou</a:t>
            </a:r>
            <a:r>
              <a:rPr lang="en-US" sz="1800" b="0" i="0" u="none" strike="noStrike" dirty="0">
                <a:effectLst/>
              </a:rPr>
              <a:t> </a:t>
            </a:r>
            <a:r>
              <a:rPr lang="en-US" sz="1800" b="0" i="0" u="none" strike="noStrike" dirty="0" err="1">
                <a:effectLst/>
              </a:rPr>
              <a:t>Abšalóma</a:t>
            </a:r>
            <a:r>
              <a:rPr lang="en-US" sz="1800" b="0" i="0" u="none" strike="noStrike" dirty="0">
                <a:effectLst/>
              </a:rPr>
              <a:t>.</a:t>
            </a:r>
            <a:br>
              <a:rPr lang="en-US" sz="1800" b="0" i="0" u="none" strike="noStrike" dirty="0">
                <a:effectLst/>
              </a:rPr>
            </a:br>
            <a:r>
              <a:rPr lang="en-US" sz="1800" b="0" i="0" u="none" strike="noStrike" dirty="0" err="1">
                <a:effectLst/>
              </a:rPr>
              <a:t>Bartolomějovo</a:t>
            </a:r>
            <a:r>
              <a:rPr lang="en-US" sz="1800" b="0" i="0" u="none" strike="noStrike" dirty="0">
                <a:effectLst/>
              </a:rPr>
              <a:t> </a:t>
            </a:r>
            <a:r>
              <a:rPr lang="en-US" sz="1800" b="0" i="0" u="none" strike="noStrike" dirty="0" err="1">
                <a:effectLst/>
              </a:rPr>
              <a:t>jméno</a:t>
            </a:r>
            <a:r>
              <a:rPr lang="en-US" sz="1800" b="0" i="0" u="none" strike="noStrike" dirty="0">
                <a:effectLst/>
              </a:rPr>
              <a:t> se </a:t>
            </a:r>
            <a:r>
              <a:rPr lang="en-US" sz="1800" b="0" i="0" u="none" strike="noStrike" dirty="0" err="1">
                <a:effectLst/>
              </a:rPr>
              <a:t>objevuje</a:t>
            </a:r>
            <a:r>
              <a:rPr lang="en-US" sz="1800" b="0" i="0" u="none" strike="noStrike" dirty="0">
                <a:effectLst/>
              </a:rPr>
              <a:t> v </a:t>
            </a:r>
            <a:r>
              <a:rPr lang="en-US" sz="1800" b="0" i="0" u="none" strike="noStrike" dirty="0" err="1">
                <a:effectLst/>
              </a:rPr>
              <a:t>každém</a:t>
            </a:r>
            <a:r>
              <a:rPr lang="en-US" sz="1800" b="0" i="0" u="none" strike="noStrike" dirty="0">
                <a:effectLst/>
              </a:rPr>
              <a:t> </a:t>
            </a:r>
            <a:r>
              <a:rPr lang="en-US" sz="1800" b="0" i="0" u="none" strike="noStrike" dirty="0" err="1">
                <a:effectLst/>
              </a:rPr>
              <a:t>seznamu</a:t>
            </a:r>
            <a:r>
              <a:rPr lang="en-US" sz="1800" b="0" i="0" u="none" strike="noStrike" dirty="0">
                <a:effectLst/>
              </a:rPr>
              <a:t> </a:t>
            </a:r>
            <a:r>
              <a:rPr lang="en-US" sz="1800" b="0" i="0" u="none" strike="noStrike" dirty="0" err="1">
                <a:effectLst/>
              </a:rPr>
              <a:t>učedníků</a:t>
            </a:r>
            <a:r>
              <a:rPr lang="en-US" sz="1800" b="0" i="0" u="none" strike="noStrike" dirty="0">
                <a:effectLst/>
              </a:rPr>
              <a:t> (Mt 10,3;Mk 3,18; L 6,14; </a:t>
            </a:r>
            <a:r>
              <a:rPr lang="en-US" sz="1800" b="0" i="0" u="none" strike="noStrike" dirty="0" err="1">
                <a:effectLst/>
              </a:rPr>
              <a:t>Sk</a:t>
            </a:r>
            <a:r>
              <a:rPr lang="en-US" sz="1800" b="0" i="0" u="none" strike="noStrike" dirty="0">
                <a:effectLst/>
              </a:rPr>
              <a:t> 1,13). </a:t>
            </a:r>
            <a:r>
              <a:rPr lang="en-US" sz="1800" b="0" i="0" u="none" strike="noStrike" dirty="0" err="1">
                <a:effectLst/>
              </a:rPr>
              <a:t>Bartoloměj</a:t>
            </a:r>
            <a:r>
              <a:rPr lang="en-US" sz="1800" b="0" i="0" u="none" strike="noStrike" dirty="0">
                <a:effectLst/>
              </a:rPr>
              <a:t> </a:t>
            </a:r>
            <a:r>
              <a:rPr lang="en-US" sz="1800" b="0" i="0" u="none" strike="noStrike" dirty="0" err="1">
                <a:effectLst/>
              </a:rPr>
              <a:t>však</a:t>
            </a:r>
            <a:r>
              <a:rPr lang="en-US" sz="1800" b="0" i="0" u="none" strike="noStrike" dirty="0">
                <a:effectLst/>
              </a:rPr>
              <a:t> </a:t>
            </a:r>
            <a:r>
              <a:rPr lang="en-US" sz="1800" b="0" i="0" u="none" strike="noStrike" dirty="0" err="1">
                <a:effectLst/>
              </a:rPr>
              <a:t>nebylo</a:t>
            </a:r>
            <a:r>
              <a:rPr lang="en-US" sz="1800" b="0" i="0" u="none" strike="noStrike" dirty="0">
                <a:effectLst/>
              </a:rPr>
              <a:t> </a:t>
            </a:r>
            <a:r>
              <a:rPr lang="en-US" sz="1800" b="0" i="0" u="none" strike="noStrike" dirty="0" err="1">
                <a:effectLst/>
              </a:rPr>
              <a:t>jeho</a:t>
            </a:r>
            <a:r>
              <a:rPr lang="en-US" sz="1800" b="0" i="0" u="none" strike="noStrike" dirty="0">
                <a:effectLst/>
              </a:rPr>
              <a:t> </a:t>
            </a:r>
            <a:r>
              <a:rPr lang="en-US" sz="1800" b="0" i="0" u="none" strike="noStrike" dirty="0" err="1">
                <a:effectLst/>
              </a:rPr>
              <a:t>křestním</a:t>
            </a:r>
            <a:r>
              <a:rPr lang="en-US" sz="1800" b="0" i="0" u="none" strike="noStrike" dirty="0">
                <a:effectLst/>
              </a:rPr>
              <a:t> </a:t>
            </a:r>
            <a:r>
              <a:rPr lang="en-US" sz="1800" b="0" i="0" u="none" strike="noStrike" dirty="0" err="1">
                <a:effectLst/>
              </a:rPr>
              <a:t>jménem</a:t>
            </a:r>
            <a:r>
              <a:rPr lang="en-US" sz="1800" b="0" i="0" u="none" strike="noStrike" dirty="0">
                <a:effectLst/>
              </a:rPr>
              <a:t>, ale </a:t>
            </a:r>
            <a:r>
              <a:rPr lang="en-US" sz="1800" b="0" i="0" u="none" strike="noStrike" dirty="0" err="1">
                <a:effectLst/>
              </a:rPr>
              <a:t>jeho</a:t>
            </a:r>
            <a:r>
              <a:rPr lang="en-US" sz="1800" b="0" i="0" u="none" strike="noStrike" dirty="0">
                <a:effectLst/>
              </a:rPr>
              <a:t> </a:t>
            </a:r>
            <a:r>
              <a:rPr lang="en-US" sz="1800" b="0" i="0" u="none" strike="noStrike" dirty="0" err="1">
                <a:effectLst/>
              </a:rPr>
              <a:t>příjmením</a:t>
            </a:r>
            <a:r>
              <a:rPr lang="en-US" sz="1800" b="0" i="0" u="none" strike="noStrike" dirty="0">
                <a:effectLst/>
              </a:rPr>
              <a:t>. </a:t>
            </a:r>
            <a:r>
              <a:rPr lang="en-US" sz="1800" b="0" i="0" u="none" strike="noStrike" dirty="0" err="1">
                <a:effectLst/>
              </a:rPr>
              <a:t>Jeho</a:t>
            </a:r>
            <a:r>
              <a:rPr lang="en-US" sz="1800" b="0" i="0" u="none" strike="noStrike" dirty="0">
                <a:effectLst/>
              </a:rPr>
              <a:t> </a:t>
            </a:r>
            <a:r>
              <a:rPr lang="en-US" sz="1800" b="0" i="0" u="none" strike="noStrike" dirty="0" err="1">
                <a:effectLst/>
              </a:rPr>
              <a:t>jméno</a:t>
            </a:r>
            <a:r>
              <a:rPr lang="en-US" sz="1800" b="0" i="0" u="none" strike="noStrike" dirty="0">
                <a:effectLst/>
              </a:rPr>
              <a:t> </a:t>
            </a:r>
            <a:r>
              <a:rPr lang="en-US" sz="1800" b="0" i="0" u="none" strike="noStrike" dirty="0" err="1">
                <a:effectLst/>
              </a:rPr>
              <a:t>bylo</a:t>
            </a:r>
            <a:r>
              <a:rPr lang="en-US" sz="1800" b="0" i="0" u="none" strike="noStrike" dirty="0">
                <a:effectLst/>
              </a:rPr>
              <a:t> </a:t>
            </a:r>
            <a:r>
              <a:rPr lang="en-US" sz="1800" b="0" i="0" u="none" strike="noStrike" dirty="0" err="1">
                <a:effectLst/>
              </a:rPr>
              <a:t>zřejmě</a:t>
            </a:r>
            <a:r>
              <a:rPr lang="en-US" sz="1800" b="0" i="0" u="none" strike="noStrike" dirty="0">
                <a:effectLst/>
              </a:rPr>
              <a:t> Nathanael, o </a:t>
            </a:r>
            <a:r>
              <a:rPr lang="en-US" sz="1800" b="0" i="0" u="none" strike="noStrike" dirty="0" err="1">
                <a:effectLst/>
              </a:rPr>
              <a:t>němž</a:t>
            </a:r>
            <a:r>
              <a:rPr lang="en-US" sz="1800" b="0" i="0" u="none" strike="noStrike" dirty="0">
                <a:effectLst/>
              </a:rPr>
              <a:t> </a:t>
            </a:r>
            <a:r>
              <a:rPr lang="en-US" sz="1800" b="0" i="0" u="none" strike="noStrike" dirty="0" err="1">
                <a:effectLst/>
              </a:rPr>
              <a:t>Ježíš</a:t>
            </a:r>
            <a:r>
              <a:rPr lang="en-US" sz="1800" b="0" i="0" u="none" strike="noStrike" dirty="0">
                <a:effectLst/>
              </a:rPr>
              <a:t> </a:t>
            </a:r>
            <a:r>
              <a:rPr lang="en-US" sz="1800" b="0" i="0" u="none" strike="noStrike" dirty="0" err="1">
                <a:effectLst/>
              </a:rPr>
              <a:t>řekl</a:t>
            </a:r>
            <a:r>
              <a:rPr lang="en-US" sz="1800" b="0" i="0" u="none" strike="noStrike" dirty="0">
                <a:effectLst/>
              </a:rPr>
              <a:t>: „</a:t>
            </a:r>
            <a:r>
              <a:rPr lang="en-US" sz="1800" b="0" i="0" u="none" strike="noStrike" dirty="0" err="1">
                <a:effectLst/>
              </a:rPr>
              <a:t>Hle</a:t>
            </a:r>
            <a:r>
              <a:rPr lang="en-US" sz="1800" b="0" i="0" u="none" strike="noStrike" dirty="0">
                <a:effectLst/>
              </a:rPr>
              <a:t>, </a:t>
            </a:r>
            <a:r>
              <a:rPr lang="en-US" sz="1800" b="0" i="0" u="none" strike="noStrike" dirty="0" err="1">
                <a:effectLst/>
              </a:rPr>
              <a:t>pravý</a:t>
            </a:r>
            <a:r>
              <a:rPr lang="en-US" sz="1800" b="0" i="0" u="none" strike="noStrike" dirty="0">
                <a:effectLst/>
              </a:rPr>
              <a:t> </a:t>
            </a:r>
            <a:r>
              <a:rPr lang="en-US" sz="1800" b="0" i="0" u="none" strike="noStrike" dirty="0" err="1">
                <a:effectLst/>
              </a:rPr>
              <a:t>Izraelita</a:t>
            </a:r>
            <a:r>
              <a:rPr lang="en-US" sz="1800" b="0" i="0" u="none" strike="noStrike" dirty="0">
                <a:effectLst/>
              </a:rPr>
              <a:t>, v </a:t>
            </a:r>
            <a:r>
              <a:rPr lang="en-US" sz="1800" b="0" i="0" u="none" strike="noStrike" dirty="0" err="1">
                <a:effectLst/>
              </a:rPr>
              <a:t>němž</a:t>
            </a:r>
            <a:r>
              <a:rPr lang="en-US" sz="1800" b="0" i="0" u="none" strike="noStrike" dirty="0">
                <a:effectLst/>
              </a:rPr>
              <a:t> </a:t>
            </a:r>
            <a:r>
              <a:rPr lang="en-US" sz="1800" b="0" i="0" u="none" strike="noStrike" dirty="0" err="1">
                <a:effectLst/>
              </a:rPr>
              <a:t>není</a:t>
            </a:r>
            <a:r>
              <a:rPr lang="en-US" sz="1800" b="0" i="0" u="none" strike="noStrike" dirty="0">
                <a:effectLst/>
              </a:rPr>
              <a:t> </a:t>
            </a:r>
            <a:r>
              <a:rPr lang="en-US" sz="1800" b="0" i="0" u="none" strike="noStrike" dirty="0" err="1">
                <a:effectLst/>
              </a:rPr>
              <a:t>lsti</a:t>
            </a:r>
            <a:r>
              <a:rPr lang="en-US" sz="1800" b="0" i="0" u="none" strike="noStrike" dirty="0">
                <a:effectLst/>
              </a:rPr>
              <a:t>.“ (Jan 1,47)</a:t>
            </a:r>
          </a:p>
        </p:txBody>
      </p:sp>
      <p:pic>
        <p:nvPicPr>
          <p:cNvPr id="1026" name="Picture 2" descr="The Chosen - The Chosen added a new photo.">
            <a:extLst>
              <a:ext uri="{FF2B5EF4-FFF2-40B4-BE49-F238E27FC236}">
                <a16:creationId xmlns:a16="http://schemas.microsoft.com/office/drawing/2014/main" id="{CC22E835-4DC4-3787-4396-284A0FF11E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13" r="11063"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4" name="Zástupný obsah 3">
            <a:extLst>
              <a:ext uri="{FF2B5EF4-FFF2-40B4-BE49-F238E27FC236}">
                <a16:creationId xmlns:a16="http://schemas.microsoft.com/office/drawing/2014/main" id="{BA34B345-BA09-79CA-7704-611E12C93290}"/>
              </a:ext>
            </a:extLst>
          </p:cNvPr>
          <p:cNvPicPr>
            <a:picLocks noGrp="1" noChangeAspect="1"/>
          </p:cNvPicPr>
          <p:nvPr>
            <p:ph idx="1"/>
          </p:nvPr>
        </p:nvPicPr>
        <p:blipFill>
          <a:blip r:embed="rId2"/>
          <a:stretch>
            <a:fillRect/>
          </a:stretch>
        </p:blipFill>
        <p:spPr>
          <a:xfrm>
            <a:off x="10954485" y="6858000"/>
            <a:ext cx="139817" cy="130175"/>
          </a:xfrm>
        </p:spPr>
      </p:pic>
    </p:spTree>
    <p:extLst>
      <p:ext uri="{BB962C8B-B14F-4D97-AF65-F5344CB8AC3E}">
        <p14:creationId xmlns:p14="http://schemas.microsoft.com/office/powerpoint/2010/main" val="176222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AB29AA56-5822-3CA2-4310-77E2934E799B}"/>
              </a:ext>
            </a:extLst>
          </p:cNvPr>
          <p:cNvPicPr>
            <a:picLocks noChangeAspect="1"/>
          </p:cNvPicPr>
          <p:nvPr/>
        </p:nvPicPr>
        <p:blipFill rotWithShape="1">
          <a:blip r:embed="rId2"/>
          <a:srcRect r="13818" b="9091"/>
          <a:stretch/>
        </p:blipFill>
        <p:spPr>
          <a:xfrm>
            <a:off x="3523488" y="10"/>
            <a:ext cx="8668512" cy="6857990"/>
          </a:xfrm>
          <a:prstGeom prst="rect">
            <a:avLst/>
          </a:prstGeom>
        </p:spPr>
      </p:pic>
      <p:sp>
        <p:nvSpPr>
          <p:cNvPr id="1038" name="Rectangle 103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256B9A8-3AB6-16B4-12D2-533E1AA11E7B}"/>
              </a:ext>
            </a:extLst>
          </p:cNvPr>
          <p:cNvSpPr>
            <a:spLocks noGrp="1"/>
          </p:cNvSpPr>
          <p:nvPr>
            <p:ph type="title"/>
          </p:nvPr>
        </p:nvSpPr>
        <p:spPr>
          <a:xfrm>
            <a:off x="477981" y="771988"/>
            <a:ext cx="4023360" cy="5939697"/>
          </a:xfrm>
        </p:spPr>
        <p:txBody>
          <a:bodyPr vert="horz" lIns="91440" tIns="45720" rIns="91440" bIns="45720" rtlCol="0" anchor="b">
            <a:noAutofit/>
          </a:bodyPr>
          <a:lstStyle/>
          <a:p>
            <a:br>
              <a:rPr lang="en-US" sz="1600" b="0" i="0" u="none" strike="noStrike" dirty="0">
                <a:effectLst/>
              </a:rPr>
            </a:br>
            <a:r>
              <a:rPr lang="cs-CZ" sz="1600" b="1" dirty="0"/>
              <a:t>Matouš </a:t>
            </a:r>
            <a:br>
              <a:rPr lang="cs-CZ" sz="1600" b="1" dirty="0"/>
            </a:br>
            <a:br>
              <a:rPr lang="cs-CZ" sz="1600" b="1" dirty="0"/>
            </a:br>
            <a:r>
              <a:rPr lang="cs-CZ" sz="1600" dirty="0"/>
              <a:t>žil v </a:t>
            </a:r>
            <a:r>
              <a:rPr lang="cs-CZ" sz="1600" dirty="0" err="1"/>
              <a:t>Kafarnaum</a:t>
            </a:r>
            <a:r>
              <a:rPr lang="cs-CZ" sz="1600" dirty="0"/>
              <a:t>. </a:t>
            </a:r>
            <a:br>
              <a:rPr lang="cs-CZ" sz="1600" dirty="0"/>
            </a:br>
            <a:br>
              <a:rPr lang="cs-CZ" sz="1600" dirty="0"/>
            </a:br>
            <a:r>
              <a:rPr lang="cs-CZ" sz="1600" dirty="0"/>
              <a:t>Byl celníkem tzn. výběrčím daní. </a:t>
            </a:r>
            <a:br>
              <a:rPr lang="cs-CZ" sz="1600" dirty="0"/>
            </a:br>
            <a:br>
              <a:rPr lang="cs-CZ" sz="1600" dirty="0"/>
            </a:br>
            <a:r>
              <a:rPr lang="cs-CZ" sz="1600" dirty="0"/>
              <a:t>Zemřel jako mučedník v Etiopii.</a:t>
            </a:r>
            <a:br>
              <a:rPr lang="cs-CZ" sz="1600" dirty="0"/>
            </a:br>
            <a:br>
              <a:rPr lang="cs-CZ" sz="1600" dirty="0"/>
            </a:br>
            <a:r>
              <a:rPr lang="cs-CZ" sz="1600" dirty="0"/>
              <a:t>Matouš byl jiní než ostatní apoštolové, kteří byli všichni rybáři. Uměl používat psací pero a díky tomu se stal prvním mužem, který světu představil hebrejský záznam Ježíšova učení. </a:t>
            </a:r>
            <a:br>
              <a:rPr lang="cs-CZ" sz="1600" dirty="0"/>
            </a:br>
            <a:br>
              <a:rPr lang="cs-CZ" sz="1600" dirty="0"/>
            </a:br>
            <a:r>
              <a:rPr lang="cs-CZ" sz="1600" dirty="0"/>
              <a:t>Běžnému člověku by se zdálo nemožné, aby se Matouš změnil, ale pro Boha je možné všechno. </a:t>
            </a:r>
            <a:br>
              <a:rPr lang="cs-CZ" sz="1600" dirty="0"/>
            </a:br>
            <a:br>
              <a:rPr lang="cs-CZ" sz="1600" dirty="0"/>
            </a:br>
            <a:r>
              <a:rPr lang="cs-CZ" sz="1600" dirty="0"/>
              <a:t>Matouš se stal prvním člověkem, který sepsal Ježíšovo učení. Byl misionářem, který položil svůj život pro víru ve svého Mistra.</a:t>
            </a:r>
            <a:br>
              <a:rPr lang="cs-CZ" sz="1600" dirty="0"/>
            </a:br>
            <a:br>
              <a:rPr lang="cs-CZ" sz="1600" dirty="0"/>
            </a:br>
            <a:r>
              <a:rPr lang="cs-CZ" sz="1600" dirty="0"/>
              <a:t>Jeho apoštolským znakem jsou tři pytlíky s penězi, které nám mají připomínat, že předtím, než ho Ježíš povolal, býval celníkem.</a:t>
            </a:r>
            <a:br>
              <a:rPr lang="cs-CZ" sz="1600" dirty="0"/>
            </a:br>
            <a:endParaRPr lang="en-US" sz="1600" b="0" i="0" u="none" strike="noStrike" dirty="0">
              <a:effectLst/>
            </a:endParaRPr>
          </a:p>
        </p:txBody>
      </p:sp>
      <p:sp>
        <p:nvSpPr>
          <p:cNvPr id="1043" name="Rectangle 10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42" name="Rectangle 10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Zástupný obsah 3">
            <a:extLst>
              <a:ext uri="{FF2B5EF4-FFF2-40B4-BE49-F238E27FC236}">
                <a16:creationId xmlns:a16="http://schemas.microsoft.com/office/drawing/2014/main" id="{BA34B345-BA09-79CA-7704-611E12C93290}"/>
              </a:ext>
            </a:extLst>
          </p:cNvPr>
          <p:cNvPicPr>
            <a:picLocks noGrp="1" noChangeAspect="1"/>
          </p:cNvPicPr>
          <p:nvPr>
            <p:ph idx="1"/>
          </p:nvPr>
        </p:nvPicPr>
        <p:blipFill>
          <a:blip r:embed="rId3"/>
          <a:stretch>
            <a:fillRect/>
          </a:stretch>
        </p:blipFill>
        <p:spPr>
          <a:xfrm>
            <a:off x="10954485" y="6858000"/>
            <a:ext cx="139817" cy="130175"/>
          </a:xfrm>
        </p:spPr>
      </p:pic>
    </p:spTree>
    <p:extLst>
      <p:ext uri="{BB962C8B-B14F-4D97-AF65-F5344CB8AC3E}">
        <p14:creationId xmlns:p14="http://schemas.microsoft.com/office/powerpoint/2010/main" val="236241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3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B2EEDB8C-C655-9D33-D39F-12E4F6FF5E6C}"/>
              </a:ext>
            </a:extLst>
          </p:cNvPr>
          <p:cNvPicPr>
            <a:picLocks noChangeAspect="1"/>
          </p:cNvPicPr>
          <p:nvPr/>
        </p:nvPicPr>
        <p:blipFill rotWithShape="1">
          <a:blip r:embed="rId2"/>
          <a:srcRect r="2" b="3023"/>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046" name="Freeform: Shape 103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7" name="Freeform: Shape 103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0256B9A8-3AB6-16B4-12D2-533E1AA11E7B}"/>
              </a:ext>
            </a:extLst>
          </p:cNvPr>
          <p:cNvSpPr>
            <a:spLocks noGrp="1"/>
          </p:cNvSpPr>
          <p:nvPr>
            <p:ph type="title"/>
          </p:nvPr>
        </p:nvSpPr>
        <p:spPr>
          <a:xfrm>
            <a:off x="477981" y="1690279"/>
            <a:ext cx="4023360" cy="4892308"/>
          </a:xfrm>
        </p:spPr>
        <p:txBody>
          <a:bodyPr vert="horz" lIns="91440" tIns="45720" rIns="91440" bIns="45720" rtlCol="0" anchor="b">
            <a:noAutofit/>
          </a:bodyPr>
          <a:lstStyle/>
          <a:p>
            <a:r>
              <a:rPr lang="en-US" sz="2000" dirty="0" err="1"/>
              <a:t>Tomáš</a:t>
            </a:r>
            <a:r>
              <a:rPr lang="en-US" sz="2000" dirty="0"/>
              <a:t> </a:t>
            </a:r>
            <a:r>
              <a:rPr lang="en-US" sz="2000" dirty="0" err="1"/>
              <a:t>bylo</a:t>
            </a:r>
            <a:r>
              <a:rPr lang="en-US" sz="2000" dirty="0"/>
              <a:t> </a:t>
            </a:r>
            <a:r>
              <a:rPr lang="en-US" sz="2000" dirty="0" err="1"/>
              <a:t>jeho</a:t>
            </a:r>
            <a:r>
              <a:rPr lang="en-US" sz="2000" dirty="0"/>
              <a:t> </a:t>
            </a:r>
            <a:r>
              <a:rPr lang="en-US" sz="2000" dirty="0" err="1"/>
              <a:t>hebrejské</a:t>
            </a:r>
            <a:r>
              <a:rPr lang="en-US" sz="2000" dirty="0"/>
              <a:t> </a:t>
            </a:r>
            <a:r>
              <a:rPr lang="en-US" sz="2000" dirty="0" err="1"/>
              <a:t>jméno</a:t>
            </a:r>
            <a:r>
              <a:rPr lang="en-US" sz="2000" dirty="0"/>
              <a:t> a </a:t>
            </a:r>
            <a:r>
              <a:rPr lang="en-US" sz="2000" dirty="0" err="1"/>
              <a:t>Didymos</a:t>
            </a:r>
            <a:r>
              <a:rPr lang="en-US" sz="2000" dirty="0"/>
              <a:t> </a:t>
            </a:r>
            <a:r>
              <a:rPr lang="en-US" sz="2000" dirty="0" err="1"/>
              <a:t>bylo</a:t>
            </a:r>
            <a:r>
              <a:rPr lang="en-US" sz="2000" dirty="0"/>
              <a:t> </a:t>
            </a:r>
            <a:r>
              <a:rPr lang="en-US" sz="2000" dirty="0" err="1"/>
              <a:t>jeho</a:t>
            </a:r>
            <a:r>
              <a:rPr lang="en-US" sz="2000" dirty="0"/>
              <a:t> </a:t>
            </a:r>
            <a:r>
              <a:rPr lang="en-US" sz="2000" dirty="0" err="1"/>
              <a:t>řecké</a:t>
            </a:r>
            <a:r>
              <a:rPr lang="en-US" sz="2000" dirty="0"/>
              <a:t> </a:t>
            </a:r>
            <a:r>
              <a:rPr lang="en-US" sz="2000" dirty="0" err="1"/>
              <a:t>jméno</a:t>
            </a:r>
            <a:r>
              <a:rPr lang="en-US" sz="2000" dirty="0"/>
              <a:t>. </a:t>
            </a:r>
            <a:br>
              <a:rPr lang="en-US" sz="2000" dirty="0"/>
            </a:br>
            <a:br>
              <a:rPr lang="en-US" sz="2000" dirty="0"/>
            </a:br>
            <a:r>
              <a:rPr lang="en-US" sz="2000" dirty="0" err="1"/>
              <a:t>Matouš</a:t>
            </a:r>
            <a:r>
              <a:rPr lang="en-US" sz="2000" dirty="0"/>
              <a:t>, Marek a </a:t>
            </a:r>
            <a:r>
              <a:rPr lang="en-US" sz="2000" dirty="0" err="1"/>
              <a:t>Lukáš</a:t>
            </a:r>
            <a:r>
              <a:rPr lang="en-US" sz="2000" dirty="0"/>
              <a:t> </a:t>
            </a:r>
            <a:r>
              <a:rPr lang="en-US" sz="2000" dirty="0" err="1"/>
              <a:t>nám</a:t>
            </a:r>
            <a:r>
              <a:rPr lang="en-US" sz="2000" dirty="0"/>
              <a:t> </a:t>
            </a:r>
            <a:r>
              <a:rPr lang="en-US" sz="2000" dirty="0" err="1"/>
              <a:t>neříkají</a:t>
            </a:r>
            <a:r>
              <a:rPr lang="en-US" sz="2000" dirty="0"/>
              <a:t> o </a:t>
            </a:r>
            <a:r>
              <a:rPr lang="en-US" sz="2000" dirty="0" err="1"/>
              <a:t>Tomášovi</a:t>
            </a:r>
            <a:r>
              <a:rPr lang="en-US" sz="2000" dirty="0"/>
              <a:t> </a:t>
            </a:r>
            <a:r>
              <a:rPr lang="en-US" sz="2000" dirty="0" err="1"/>
              <a:t>nic</a:t>
            </a:r>
            <a:r>
              <a:rPr lang="en-US" sz="2000" dirty="0"/>
              <a:t>, </a:t>
            </a:r>
            <a:r>
              <a:rPr lang="en-US" sz="2000" dirty="0" err="1"/>
              <a:t>kromě</a:t>
            </a:r>
            <a:r>
              <a:rPr lang="en-US" sz="2000" dirty="0"/>
              <a:t> </a:t>
            </a:r>
            <a:r>
              <a:rPr lang="en-US" sz="2000" dirty="0" err="1"/>
              <a:t>jeho</a:t>
            </a:r>
            <a:r>
              <a:rPr lang="en-US" sz="2000" dirty="0"/>
              <a:t> </a:t>
            </a:r>
            <a:r>
              <a:rPr lang="en-US" sz="2000" dirty="0" err="1"/>
              <a:t>jména</a:t>
            </a:r>
            <a:r>
              <a:rPr lang="en-US" sz="2000" dirty="0"/>
              <a:t>. </a:t>
            </a:r>
            <a:br>
              <a:rPr lang="en-US" sz="2000" dirty="0"/>
            </a:br>
            <a:br>
              <a:rPr lang="en-US" sz="2000" dirty="0"/>
            </a:br>
            <a:r>
              <a:rPr lang="en-US" sz="2000" dirty="0"/>
              <a:t>V </a:t>
            </a:r>
            <a:r>
              <a:rPr lang="en-US" sz="2000" dirty="0" err="1"/>
              <a:t>Janově</a:t>
            </a:r>
            <a:r>
              <a:rPr lang="en-US" sz="2000" dirty="0"/>
              <a:t> </a:t>
            </a:r>
            <a:r>
              <a:rPr lang="en-US" sz="2000" dirty="0" err="1"/>
              <a:t>evangeliu</a:t>
            </a:r>
            <a:r>
              <a:rPr lang="en-US" sz="2000" dirty="0"/>
              <a:t> se </a:t>
            </a:r>
            <a:r>
              <a:rPr lang="en-US" sz="2000" dirty="0" err="1"/>
              <a:t>však</a:t>
            </a:r>
            <a:r>
              <a:rPr lang="en-US" sz="2000" dirty="0"/>
              <a:t> o </a:t>
            </a:r>
            <a:r>
              <a:rPr lang="en-US" sz="2000" dirty="0" err="1"/>
              <a:t>něm</a:t>
            </a:r>
            <a:r>
              <a:rPr lang="en-US" sz="2000" dirty="0"/>
              <a:t> </a:t>
            </a:r>
            <a:r>
              <a:rPr lang="en-US" sz="2000" dirty="0" err="1"/>
              <a:t>dovídáme</a:t>
            </a:r>
            <a:r>
              <a:rPr lang="en-US" sz="2000" dirty="0"/>
              <a:t> </a:t>
            </a:r>
            <a:r>
              <a:rPr lang="en-US" sz="2000" dirty="0" err="1"/>
              <a:t>víc</a:t>
            </a:r>
            <a:r>
              <a:rPr lang="en-US" sz="2000" dirty="0"/>
              <a:t>. T</a:t>
            </a:r>
            <a:br>
              <a:rPr lang="en-US" sz="2000" dirty="0"/>
            </a:br>
            <a:br>
              <a:rPr lang="en-US" sz="2000" dirty="0"/>
            </a:br>
            <a:r>
              <a:rPr lang="en-US" sz="2000" dirty="0" err="1"/>
              <a:t>Tomáš</a:t>
            </a:r>
            <a:r>
              <a:rPr lang="en-US" sz="2000" dirty="0"/>
              <a:t> se </a:t>
            </a:r>
            <a:r>
              <a:rPr lang="en-US" sz="2000" dirty="0" err="1"/>
              <a:t>objevuje</a:t>
            </a:r>
            <a:r>
              <a:rPr lang="en-US" sz="2000" dirty="0"/>
              <a:t> u </a:t>
            </a:r>
            <a:r>
              <a:rPr lang="en-US" sz="2000" dirty="0" err="1"/>
              <a:t>vzkříšení</a:t>
            </a:r>
            <a:r>
              <a:rPr lang="en-US" sz="2000" dirty="0"/>
              <a:t> </a:t>
            </a:r>
            <a:r>
              <a:rPr lang="en-US" sz="2000" dirty="0" err="1"/>
              <a:t>Lazara</a:t>
            </a:r>
            <a:r>
              <a:rPr lang="en-US" sz="2000" dirty="0"/>
              <a:t> (J 11,2–16) </a:t>
            </a:r>
            <a:r>
              <a:rPr lang="en-US" sz="2000" dirty="0" err="1"/>
              <a:t>i</a:t>
            </a:r>
            <a:r>
              <a:rPr lang="en-US" sz="2000" dirty="0"/>
              <a:t> v </a:t>
            </a:r>
            <a:r>
              <a:rPr lang="en-US" sz="2000" dirty="0" err="1"/>
              <a:t>horní</a:t>
            </a:r>
            <a:r>
              <a:rPr lang="en-US" sz="2000" dirty="0"/>
              <a:t> </a:t>
            </a:r>
            <a:r>
              <a:rPr lang="en-US" sz="2000" dirty="0" err="1"/>
              <a:t>místnosti</a:t>
            </a:r>
            <a:r>
              <a:rPr lang="en-US" sz="2000" dirty="0"/>
              <a:t> (J 14,1–6), </a:t>
            </a:r>
            <a:r>
              <a:rPr lang="en-US" sz="2000" dirty="0" err="1"/>
              <a:t>kde</a:t>
            </a:r>
            <a:r>
              <a:rPr lang="en-US" sz="2000" dirty="0"/>
              <a:t> </a:t>
            </a:r>
            <a:r>
              <a:rPr lang="en-US" sz="2000" dirty="0" err="1"/>
              <a:t>chtěl</a:t>
            </a:r>
            <a:r>
              <a:rPr lang="en-US" sz="2000" dirty="0"/>
              <a:t> </a:t>
            </a:r>
            <a:r>
              <a:rPr lang="en-US" sz="2000" dirty="0" err="1"/>
              <a:t>vědět</a:t>
            </a:r>
            <a:r>
              <a:rPr lang="en-US" sz="2000" dirty="0"/>
              <a:t>, jak </a:t>
            </a:r>
            <a:r>
              <a:rPr lang="en-US" sz="2000" dirty="0" err="1"/>
              <a:t>má</a:t>
            </a:r>
            <a:r>
              <a:rPr lang="en-US" sz="2000" dirty="0"/>
              <a:t> </a:t>
            </a:r>
            <a:r>
              <a:rPr lang="en-US" sz="2000" dirty="0" err="1"/>
              <a:t>poznat</a:t>
            </a:r>
            <a:r>
              <a:rPr lang="en-US" sz="2000" dirty="0"/>
              <a:t> </a:t>
            </a:r>
            <a:r>
              <a:rPr lang="en-US" sz="2000" dirty="0" err="1"/>
              <a:t>cestu</a:t>
            </a:r>
            <a:r>
              <a:rPr lang="en-US" sz="2000" dirty="0"/>
              <a:t>, </a:t>
            </a:r>
            <a:r>
              <a:rPr lang="en-US" sz="2000" dirty="0" err="1"/>
              <a:t>kam</a:t>
            </a:r>
            <a:r>
              <a:rPr lang="en-US" sz="2000" dirty="0"/>
              <a:t> </a:t>
            </a:r>
            <a:r>
              <a:rPr lang="en-US" sz="2000" dirty="0" err="1"/>
              <a:t>Ježíš</a:t>
            </a:r>
            <a:r>
              <a:rPr lang="en-US" sz="2000" dirty="0"/>
              <a:t> </a:t>
            </a:r>
            <a:r>
              <a:rPr lang="en-US" sz="2000" dirty="0" err="1"/>
              <a:t>jde</a:t>
            </a:r>
            <a:r>
              <a:rPr lang="en-US" sz="2000" dirty="0"/>
              <a:t>. </a:t>
            </a:r>
            <a:br>
              <a:rPr lang="en-US" sz="2000" dirty="0"/>
            </a:br>
            <a:br>
              <a:rPr lang="en-US" sz="2000" dirty="0"/>
            </a:br>
            <a:r>
              <a:rPr lang="en-US" sz="2000" dirty="0"/>
              <a:t>V </a:t>
            </a:r>
            <a:r>
              <a:rPr lang="en-US" sz="2000" dirty="0" err="1"/>
              <a:t>Janovi</a:t>
            </a:r>
            <a:r>
              <a:rPr lang="en-US" sz="2000" dirty="0"/>
              <a:t> 20,25 se </a:t>
            </a:r>
            <a:r>
              <a:rPr lang="en-US" sz="2000" dirty="0" err="1"/>
              <a:t>projevuje</a:t>
            </a:r>
            <a:r>
              <a:rPr lang="en-US" sz="2000" dirty="0"/>
              <a:t> </a:t>
            </a:r>
            <a:r>
              <a:rPr lang="en-US" sz="2000" dirty="0" err="1"/>
              <a:t>jeho</a:t>
            </a:r>
            <a:r>
              <a:rPr lang="en-US" sz="2000" dirty="0"/>
              <a:t> </a:t>
            </a:r>
            <a:r>
              <a:rPr lang="en-US" sz="2000" dirty="0" err="1"/>
              <a:t>pověstná</a:t>
            </a:r>
            <a:r>
              <a:rPr lang="en-US" sz="2000" dirty="0"/>
              <a:t> </a:t>
            </a:r>
            <a:r>
              <a:rPr lang="en-US" sz="2000" dirty="0" err="1"/>
              <a:t>nedůvěra</a:t>
            </a:r>
            <a:r>
              <a:rPr lang="en-US" sz="2000" dirty="0"/>
              <a:t>, </a:t>
            </a:r>
            <a:r>
              <a:rPr lang="en-US" sz="2000" dirty="0" err="1"/>
              <a:t>když</a:t>
            </a:r>
            <a:r>
              <a:rPr lang="en-US" sz="2000" dirty="0"/>
              <a:t> </a:t>
            </a:r>
            <a:r>
              <a:rPr lang="en-US" sz="2000" dirty="0" err="1"/>
              <a:t>říká</a:t>
            </a:r>
            <a:r>
              <a:rPr lang="en-US" sz="2000" dirty="0"/>
              <a:t>, </a:t>
            </a:r>
            <a:r>
              <a:rPr lang="en-US" sz="2000" dirty="0" err="1"/>
              <a:t>že</a:t>
            </a:r>
            <a:r>
              <a:rPr lang="en-US" sz="2000" dirty="0"/>
              <a:t> </a:t>
            </a:r>
            <a:r>
              <a:rPr lang="en-US" sz="2000" dirty="0" err="1"/>
              <a:t>dokud</a:t>
            </a:r>
            <a:r>
              <a:rPr lang="en-US" sz="2000" dirty="0"/>
              <a:t> </a:t>
            </a:r>
            <a:r>
              <a:rPr lang="en-US" sz="2000" dirty="0" err="1"/>
              <a:t>neuvidí</a:t>
            </a:r>
            <a:r>
              <a:rPr lang="en-US" sz="2000" dirty="0"/>
              <a:t> </a:t>
            </a:r>
            <a:r>
              <a:rPr lang="en-US" sz="2000" dirty="0" err="1"/>
              <a:t>stopy</a:t>
            </a:r>
            <a:r>
              <a:rPr lang="en-US" sz="2000" dirty="0"/>
              <a:t> po </a:t>
            </a:r>
            <a:r>
              <a:rPr lang="en-US" sz="2000" dirty="0" err="1"/>
              <a:t>hřebech</a:t>
            </a:r>
            <a:r>
              <a:rPr lang="en-US" sz="2000" dirty="0"/>
              <a:t> v </a:t>
            </a:r>
            <a:r>
              <a:rPr lang="en-US" sz="2000" dirty="0" err="1"/>
              <a:t>Ježíšových</a:t>
            </a:r>
            <a:r>
              <a:rPr lang="en-US" sz="2000" dirty="0"/>
              <a:t> </a:t>
            </a:r>
            <a:r>
              <a:rPr lang="en-US" sz="2000" dirty="0" err="1"/>
              <a:t>rukách</a:t>
            </a:r>
            <a:r>
              <a:rPr lang="en-US" sz="2000" dirty="0"/>
              <a:t> a </a:t>
            </a:r>
            <a:r>
              <a:rPr lang="en-US" sz="2000" dirty="0" err="1"/>
              <a:t>ránu</a:t>
            </a:r>
            <a:r>
              <a:rPr lang="en-US" sz="2000" dirty="0"/>
              <a:t> po </a:t>
            </a:r>
            <a:r>
              <a:rPr lang="en-US" sz="2000" dirty="0" err="1"/>
              <a:t>kopí</a:t>
            </a:r>
            <a:r>
              <a:rPr lang="en-US" sz="2000" dirty="0"/>
              <a:t> v </a:t>
            </a:r>
            <a:r>
              <a:rPr lang="en-US" sz="2000" dirty="0" err="1"/>
              <a:t>Jeho</a:t>
            </a:r>
            <a:r>
              <a:rPr lang="en-US" sz="2000" dirty="0"/>
              <a:t> </a:t>
            </a:r>
            <a:r>
              <a:rPr lang="en-US" sz="2000" dirty="0" err="1"/>
              <a:t>boku</a:t>
            </a:r>
            <a:r>
              <a:rPr lang="en-US" sz="2000" dirty="0"/>
              <a:t>, </a:t>
            </a:r>
            <a:r>
              <a:rPr lang="en-US" sz="2000" dirty="0" err="1"/>
              <a:t>tak</a:t>
            </a:r>
            <a:r>
              <a:rPr lang="en-US" sz="2000" dirty="0"/>
              <a:t> </a:t>
            </a:r>
            <a:r>
              <a:rPr lang="en-US" sz="2000" dirty="0" err="1"/>
              <a:t>jeho</a:t>
            </a:r>
            <a:r>
              <a:rPr lang="en-US" sz="2000" dirty="0"/>
              <a:t> </a:t>
            </a:r>
            <a:r>
              <a:rPr lang="en-US" sz="2000" dirty="0" err="1"/>
              <a:t>zmrtvýchvstání</a:t>
            </a:r>
            <a:r>
              <a:rPr lang="en-US" sz="2000" dirty="0"/>
              <a:t> </a:t>
            </a:r>
            <a:r>
              <a:rPr lang="en-US" sz="2000" dirty="0" err="1"/>
              <a:t>neuvěří</a:t>
            </a:r>
            <a:r>
              <a:rPr lang="en-US" sz="2000" dirty="0"/>
              <a:t>. To je </a:t>
            </a:r>
            <a:r>
              <a:rPr lang="en-US" sz="2000" dirty="0" err="1"/>
              <a:t>důvod</a:t>
            </a:r>
            <a:r>
              <a:rPr lang="en-US" sz="2000" dirty="0"/>
              <a:t>, </a:t>
            </a:r>
            <a:r>
              <a:rPr lang="en-US" sz="2000" dirty="0" err="1"/>
              <a:t>proč</a:t>
            </a:r>
            <a:r>
              <a:rPr lang="en-US" sz="2000" dirty="0"/>
              <a:t> se </a:t>
            </a:r>
            <a:r>
              <a:rPr lang="en-US" sz="2000" dirty="0" err="1"/>
              <a:t>stal</a:t>
            </a:r>
            <a:r>
              <a:rPr lang="en-US" sz="2000" dirty="0"/>
              <a:t> </a:t>
            </a:r>
            <a:r>
              <a:rPr lang="en-US" sz="2000" dirty="0" err="1"/>
              <a:t>známý</a:t>
            </a:r>
            <a:r>
              <a:rPr lang="en-US" sz="2000" dirty="0"/>
              <a:t> </a:t>
            </a:r>
            <a:r>
              <a:rPr lang="en-US" sz="2000" dirty="0" err="1"/>
              <a:t>jako</a:t>
            </a:r>
            <a:r>
              <a:rPr lang="en-US" sz="2000" dirty="0"/>
              <a:t> „</a:t>
            </a:r>
            <a:r>
              <a:rPr lang="en-US" sz="2000" dirty="0" err="1"/>
              <a:t>Nevěřící</a:t>
            </a:r>
            <a:r>
              <a:rPr lang="en-US" sz="2000" dirty="0"/>
              <a:t> </a:t>
            </a:r>
            <a:r>
              <a:rPr lang="en-US" sz="2000" dirty="0" err="1"/>
              <a:t>Tomáš</a:t>
            </a:r>
            <a:r>
              <a:rPr lang="en-US" sz="2000" dirty="0"/>
              <a:t>“.</a:t>
            </a:r>
            <a:endParaRPr lang="en-US" sz="2000" b="0" i="0" u="none" strike="noStrike" dirty="0">
              <a:effectLst/>
            </a:endParaRPr>
          </a:p>
        </p:txBody>
      </p:sp>
      <p:sp>
        <p:nvSpPr>
          <p:cNvPr id="1048" name="Rectangle 104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4" name="Rectangle 104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Zástupný obsah 3">
            <a:extLst>
              <a:ext uri="{FF2B5EF4-FFF2-40B4-BE49-F238E27FC236}">
                <a16:creationId xmlns:a16="http://schemas.microsoft.com/office/drawing/2014/main" id="{BA34B345-BA09-79CA-7704-611E12C93290}"/>
              </a:ext>
            </a:extLst>
          </p:cNvPr>
          <p:cNvPicPr>
            <a:picLocks noGrp="1" noChangeAspect="1"/>
          </p:cNvPicPr>
          <p:nvPr>
            <p:ph idx="1"/>
          </p:nvPr>
        </p:nvPicPr>
        <p:blipFill>
          <a:blip r:embed="rId3"/>
          <a:stretch>
            <a:fillRect/>
          </a:stretch>
        </p:blipFill>
        <p:spPr>
          <a:xfrm>
            <a:off x="10954485" y="6858000"/>
            <a:ext cx="139817" cy="130175"/>
          </a:xfrm>
        </p:spPr>
      </p:pic>
    </p:spTree>
    <p:extLst>
      <p:ext uri="{BB962C8B-B14F-4D97-AF65-F5344CB8AC3E}">
        <p14:creationId xmlns:p14="http://schemas.microsoft.com/office/powerpoint/2010/main" val="161072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6543CD44-EFBE-16DA-6789-CB107A72F50B}"/>
              </a:ext>
            </a:extLst>
          </p:cNvPr>
          <p:cNvPicPr>
            <a:picLocks noChangeAspect="1"/>
          </p:cNvPicPr>
          <p:nvPr/>
        </p:nvPicPr>
        <p:blipFill rotWithShape="1">
          <a:blip r:embed="rId2"/>
          <a:srcRect t="1782" r="9089" b="26295"/>
          <a:stretch/>
        </p:blipFill>
        <p:spPr>
          <a:xfrm>
            <a:off x="3523488" y="10"/>
            <a:ext cx="8668512" cy="6857990"/>
          </a:xfrm>
          <a:prstGeom prst="rect">
            <a:avLst/>
          </a:prstGeom>
        </p:spPr>
      </p:pic>
      <p:sp>
        <p:nvSpPr>
          <p:cNvPr id="124" name="Rectangle 12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256B9A8-3AB6-16B4-12D2-533E1AA11E7B}"/>
              </a:ext>
            </a:extLst>
          </p:cNvPr>
          <p:cNvSpPr>
            <a:spLocks noGrp="1"/>
          </p:cNvSpPr>
          <p:nvPr>
            <p:ph type="title"/>
          </p:nvPr>
        </p:nvSpPr>
        <p:spPr>
          <a:xfrm>
            <a:off x="477981" y="771987"/>
            <a:ext cx="4023360" cy="6216187"/>
          </a:xfrm>
        </p:spPr>
        <p:txBody>
          <a:bodyPr vert="horz" lIns="91440" tIns="45720" rIns="91440" bIns="45720" rtlCol="0" anchor="b">
            <a:normAutofit fontScale="90000"/>
          </a:bodyPr>
          <a:lstStyle/>
          <a:p>
            <a:r>
              <a:rPr lang="en-US" sz="2400" b="1" dirty="0">
                <a:effectLst/>
              </a:rPr>
              <a:t>Jakub </a:t>
            </a:r>
            <a:r>
              <a:rPr lang="en-US" sz="2400" b="1" dirty="0" err="1">
                <a:effectLst/>
              </a:rPr>
              <a:t>mladší</a:t>
            </a:r>
            <a:r>
              <a:rPr lang="en-US" sz="2400" dirty="0">
                <a:effectLst/>
              </a:rPr>
              <a:t> </a:t>
            </a:r>
            <a:br>
              <a:rPr lang="en-US" sz="2400" dirty="0">
                <a:effectLst/>
              </a:rPr>
            </a:br>
            <a:br>
              <a:rPr lang="en-US" sz="2400" dirty="0">
                <a:effectLst/>
              </a:rPr>
            </a:br>
            <a:r>
              <a:rPr lang="en-US" sz="2400" dirty="0">
                <a:effectLst/>
              </a:rPr>
              <a:t>syn </a:t>
            </a:r>
            <a:r>
              <a:rPr lang="en-US" sz="2400" dirty="0" err="1">
                <a:effectLst/>
              </a:rPr>
              <a:t>Alfeův</a:t>
            </a:r>
            <a:r>
              <a:rPr lang="en-US" sz="2400" dirty="0">
                <a:effectLst/>
              </a:rPr>
              <a:t> </a:t>
            </a:r>
            <a:r>
              <a:rPr lang="en-US" sz="2400" dirty="0" err="1">
                <a:effectLst/>
              </a:rPr>
              <a:t>žil</a:t>
            </a:r>
            <a:r>
              <a:rPr lang="en-US" sz="2400" dirty="0">
                <a:effectLst/>
              </a:rPr>
              <a:t> v Galilei. </a:t>
            </a:r>
            <a:br>
              <a:rPr lang="en-US" sz="2400" dirty="0">
                <a:effectLst/>
              </a:rPr>
            </a:br>
            <a:br>
              <a:rPr lang="en-US" sz="2400" dirty="0">
                <a:effectLst/>
              </a:rPr>
            </a:br>
            <a:r>
              <a:rPr lang="en-US" sz="2400" dirty="0" err="1">
                <a:effectLst/>
              </a:rPr>
              <a:t>Byl</a:t>
            </a:r>
            <a:r>
              <a:rPr lang="en-US" sz="2400" dirty="0">
                <a:effectLst/>
              </a:rPr>
              <a:t> to </a:t>
            </a:r>
            <a:r>
              <a:rPr lang="en-US" sz="2400" dirty="0" err="1">
                <a:effectLst/>
              </a:rPr>
              <a:t>bratr</a:t>
            </a:r>
            <a:r>
              <a:rPr lang="en-US" sz="2400" dirty="0">
                <a:effectLst/>
              </a:rPr>
              <a:t> </a:t>
            </a:r>
            <a:r>
              <a:rPr lang="en-US" sz="2400" dirty="0" err="1">
                <a:effectLst/>
              </a:rPr>
              <a:t>apoštola</a:t>
            </a:r>
            <a:r>
              <a:rPr lang="en-US" sz="2400" dirty="0">
                <a:effectLst/>
              </a:rPr>
              <a:t> Judy.</a:t>
            </a:r>
            <a:br>
              <a:rPr lang="en-US" sz="2400" dirty="0">
                <a:effectLst/>
              </a:rPr>
            </a:br>
            <a:br>
              <a:rPr lang="en-US" sz="2400" dirty="0">
                <a:effectLst/>
              </a:rPr>
            </a:br>
            <a:r>
              <a:rPr lang="en-US" sz="2400" dirty="0" err="1">
                <a:effectLst/>
              </a:rPr>
              <a:t>Podle</a:t>
            </a:r>
            <a:r>
              <a:rPr lang="en-US" sz="2400" dirty="0">
                <a:effectLst/>
              </a:rPr>
              <a:t> </a:t>
            </a:r>
            <a:r>
              <a:rPr lang="en-US" sz="2400" dirty="0" err="1">
                <a:effectLst/>
              </a:rPr>
              <a:t>tradice</a:t>
            </a:r>
            <a:r>
              <a:rPr lang="en-US" sz="2400" dirty="0">
                <a:effectLst/>
              </a:rPr>
              <a:t> </a:t>
            </a:r>
            <a:r>
              <a:rPr lang="en-US" sz="2400" dirty="0" err="1">
                <a:effectLst/>
              </a:rPr>
              <a:t>napsal</a:t>
            </a:r>
            <a:r>
              <a:rPr lang="en-US" sz="2400" dirty="0">
                <a:effectLst/>
              </a:rPr>
              <a:t> List </a:t>
            </a:r>
            <a:r>
              <a:rPr lang="en-US" sz="2400" dirty="0" err="1">
                <a:effectLst/>
              </a:rPr>
              <a:t>Jakubův</a:t>
            </a:r>
            <a:r>
              <a:rPr lang="en-US" sz="2400" dirty="0">
                <a:effectLst/>
              </a:rPr>
              <a:t> </a:t>
            </a:r>
            <a:br>
              <a:rPr lang="en-US" sz="2400" dirty="0">
                <a:effectLst/>
              </a:rPr>
            </a:br>
            <a:br>
              <a:rPr lang="en-US" sz="2400" dirty="0">
                <a:effectLst/>
              </a:rPr>
            </a:br>
            <a:r>
              <a:rPr lang="en-US" sz="2400" dirty="0" err="1"/>
              <a:t>K</a:t>
            </a:r>
            <a:r>
              <a:rPr lang="en-US" sz="2400" dirty="0" err="1">
                <a:effectLst/>
              </a:rPr>
              <a:t>ázal</a:t>
            </a:r>
            <a:r>
              <a:rPr lang="en-US" sz="2400" dirty="0">
                <a:effectLst/>
              </a:rPr>
              <a:t> v </a:t>
            </a:r>
            <a:r>
              <a:rPr lang="en-US" sz="2400" dirty="0" err="1">
                <a:effectLst/>
              </a:rPr>
              <a:t>Palestině</a:t>
            </a:r>
            <a:r>
              <a:rPr lang="en-US" sz="2400" dirty="0">
                <a:effectLst/>
              </a:rPr>
              <a:t> a v </a:t>
            </a:r>
            <a:r>
              <a:rPr lang="en-US" sz="2400" dirty="0" err="1">
                <a:effectLst/>
              </a:rPr>
              <a:t>Egyptě</a:t>
            </a:r>
            <a:r>
              <a:rPr lang="en-US" sz="2400" dirty="0">
                <a:effectLst/>
              </a:rPr>
              <a:t>, </a:t>
            </a:r>
            <a:r>
              <a:rPr lang="en-US" sz="2400" dirty="0" err="1">
                <a:effectLst/>
              </a:rPr>
              <a:t>kde</a:t>
            </a:r>
            <a:r>
              <a:rPr lang="en-US" sz="2400" dirty="0">
                <a:effectLst/>
              </a:rPr>
              <a:t> </a:t>
            </a:r>
            <a:r>
              <a:rPr lang="en-US" sz="2400" dirty="0" err="1">
                <a:effectLst/>
              </a:rPr>
              <a:t>byl</a:t>
            </a:r>
            <a:r>
              <a:rPr lang="en-US" sz="2400" dirty="0">
                <a:effectLst/>
              </a:rPr>
              <a:t> </a:t>
            </a:r>
            <a:r>
              <a:rPr lang="en-US" sz="2400" dirty="0" err="1">
                <a:effectLst/>
              </a:rPr>
              <a:t>ukřižován</a:t>
            </a:r>
            <a:r>
              <a:rPr lang="en-US" sz="2400" dirty="0">
                <a:effectLst/>
              </a:rPr>
              <a:t>. </a:t>
            </a:r>
            <a:br>
              <a:rPr lang="en-US" sz="2400" dirty="0">
                <a:effectLst/>
              </a:rPr>
            </a:br>
            <a:br>
              <a:rPr lang="en-US" sz="2400" dirty="0">
                <a:effectLst/>
              </a:rPr>
            </a:br>
            <a:r>
              <a:rPr lang="en-US" sz="2400" dirty="0">
                <a:effectLst/>
              </a:rPr>
              <a:t>Jakub </a:t>
            </a:r>
            <a:r>
              <a:rPr lang="en-US" sz="2400" dirty="0" err="1">
                <a:effectLst/>
              </a:rPr>
              <a:t>byl</a:t>
            </a:r>
            <a:r>
              <a:rPr lang="en-US" sz="2400" dirty="0">
                <a:effectLst/>
              </a:rPr>
              <a:t> </a:t>
            </a:r>
            <a:r>
              <a:rPr lang="en-US" sz="2400" dirty="0" err="1">
                <a:effectLst/>
              </a:rPr>
              <a:t>muž</a:t>
            </a:r>
            <a:r>
              <a:rPr lang="en-US" sz="2400" dirty="0">
                <a:effectLst/>
              </a:rPr>
              <a:t> </a:t>
            </a:r>
            <a:r>
              <a:rPr lang="en-US" sz="2400" dirty="0" err="1">
                <a:effectLst/>
              </a:rPr>
              <a:t>silného</a:t>
            </a:r>
            <a:r>
              <a:rPr lang="en-US" sz="2400" dirty="0">
                <a:effectLst/>
              </a:rPr>
              <a:t> </a:t>
            </a:r>
            <a:r>
              <a:rPr lang="en-US" sz="2400" dirty="0" err="1">
                <a:effectLst/>
              </a:rPr>
              <a:t>charakteru</a:t>
            </a:r>
            <a:r>
              <a:rPr lang="en-US" sz="2400" dirty="0">
                <a:effectLst/>
              </a:rPr>
              <a:t>, v </a:t>
            </a:r>
            <a:r>
              <a:rPr lang="en-US" sz="2400" dirty="0" err="1">
                <a:effectLst/>
              </a:rPr>
              <a:t>projevu</a:t>
            </a:r>
            <a:r>
              <a:rPr lang="en-US" sz="2400" dirty="0">
                <a:effectLst/>
              </a:rPr>
              <a:t> </a:t>
            </a:r>
            <a:r>
              <a:rPr lang="en-US" sz="2400" dirty="0" err="1">
                <a:effectLst/>
              </a:rPr>
              <a:t>jeden</a:t>
            </a:r>
            <a:r>
              <a:rPr lang="en-US" sz="2400" dirty="0">
                <a:effectLst/>
              </a:rPr>
              <a:t> z </a:t>
            </a:r>
            <a:r>
              <a:rPr lang="en-US" sz="2400" dirty="0" err="1">
                <a:effectLst/>
              </a:rPr>
              <a:t>nejprudších</a:t>
            </a:r>
            <a:r>
              <a:rPr lang="en-US" sz="2400" dirty="0">
                <a:effectLst/>
              </a:rPr>
              <a:t>. </a:t>
            </a:r>
            <a:r>
              <a:rPr lang="en-US" sz="2400" dirty="0" err="1">
                <a:effectLst/>
              </a:rPr>
              <a:t>Tradice</a:t>
            </a:r>
            <a:r>
              <a:rPr lang="en-US" sz="2400" dirty="0">
                <a:effectLst/>
              </a:rPr>
              <a:t> </a:t>
            </a:r>
            <a:r>
              <a:rPr lang="en-US" sz="2400" dirty="0" err="1">
                <a:effectLst/>
              </a:rPr>
              <a:t>nám</a:t>
            </a:r>
            <a:r>
              <a:rPr lang="en-US" sz="2400" dirty="0">
                <a:effectLst/>
              </a:rPr>
              <a:t> </a:t>
            </a:r>
            <a:r>
              <a:rPr lang="en-US" sz="2400" dirty="0" err="1">
                <a:effectLst/>
              </a:rPr>
              <a:t>říká</a:t>
            </a:r>
            <a:r>
              <a:rPr lang="en-US" sz="2400" dirty="0">
                <a:effectLst/>
              </a:rPr>
              <a:t>, </a:t>
            </a:r>
            <a:r>
              <a:rPr lang="en-US" sz="2400" dirty="0" err="1">
                <a:effectLst/>
              </a:rPr>
              <a:t>že</a:t>
            </a:r>
            <a:r>
              <a:rPr lang="en-US" sz="2400" dirty="0">
                <a:effectLst/>
              </a:rPr>
              <a:t> </a:t>
            </a:r>
            <a:r>
              <a:rPr lang="en-US" sz="2400" dirty="0" err="1">
                <a:effectLst/>
              </a:rPr>
              <a:t>také</a:t>
            </a:r>
            <a:r>
              <a:rPr lang="en-US" sz="2400" dirty="0">
                <a:effectLst/>
              </a:rPr>
              <a:t> </a:t>
            </a:r>
            <a:r>
              <a:rPr lang="en-US" sz="2400" dirty="0" err="1">
                <a:effectLst/>
              </a:rPr>
              <a:t>zemřel</a:t>
            </a:r>
            <a:r>
              <a:rPr lang="en-US" sz="2400" dirty="0">
                <a:effectLst/>
              </a:rPr>
              <a:t> </a:t>
            </a:r>
            <a:r>
              <a:rPr lang="en-US" sz="2400" dirty="0" err="1">
                <a:effectLst/>
              </a:rPr>
              <a:t>jako</a:t>
            </a:r>
            <a:r>
              <a:rPr lang="en-US" sz="2400" dirty="0">
                <a:effectLst/>
              </a:rPr>
              <a:t> </a:t>
            </a:r>
            <a:r>
              <a:rPr lang="en-US" sz="2400" dirty="0" err="1">
                <a:effectLst/>
              </a:rPr>
              <a:t>mučedník</a:t>
            </a:r>
            <a:r>
              <a:rPr lang="en-US" sz="2400" dirty="0">
                <a:effectLst/>
              </a:rPr>
              <a:t> a </a:t>
            </a:r>
            <a:r>
              <a:rPr lang="en-US" sz="2400" dirty="0" err="1">
                <a:effectLst/>
              </a:rPr>
              <a:t>že</a:t>
            </a:r>
            <a:r>
              <a:rPr lang="en-US" sz="2400" dirty="0">
                <a:effectLst/>
              </a:rPr>
              <a:t> </a:t>
            </a:r>
            <a:r>
              <a:rPr lang="en-US" sz="2400" dirty="0" err="1">
                <a:effectLst/>
              </a:rPr>
              <a:t>jeho</a:t>
            </a:r>
            <a:r>
              <a:rPr lang="en-US" sz="2400" dirty="0">
                <a:effectLst/>
              </a:rPr>
              <a:t> </a:t>
            </a:r>
            <a:r>
              <a:rPr lang="en-US" sz="2400" dirty="0" err="1">
                <a:effectLst/>
              </a:rPr>
              <a:t>tělo</a:t>
            </a:r>
            <a:r>
              <a:rPr lang="en-US" sz="2400" dirty="0">
                <a:effectLst/>
              </a:rPr>
              <a:t> </a:t>
            </a:r>
            <a:r>
              <a:rPr lang="en-US" sz="2400" dirty="0" err="1">
                <a:effectLst/>
              </a:rPr>
              <a:t>bylo</a:t>
            </a:r>
            <a:r>
              <a:rPr lang="en-US" sz="2400" dirty="0">
                <a:effectLst/>
              </a:rPr>
              <a:t> </a:t>
            </a:r>
            <a:r>
              <a:rPr lang="en-US" sz="2400" dirty="0" err="1">
                <a:effectLst/>
              </a:rPr>
              <a:t>pilou</a:t>
            </a:r>
            <a:r>
              <a:rPr lang="en-US" sz="2400" dirty="0">
                <a:effectLst/>
              </a:rPr>
              <a:t> </a:t>
            </a:r>
            <a:r>
              <a:rPr lang="en-US" sz="2400" dirty="0" err="1">
                <a:effectLst/>
              </a:rPr>
              <a:t>rozřezáno</a:t>
            </a:r>
            <a:r>
              <a:rPr lang="en-US" sz="2400" dirty="0">
                <a:effectLst/>
              </a:rPr>
              <a:t> </a:t>
            </a:r>
            <a:r>
              <a:rPr lang="en-US" sz="2400" dirty="0" err="1">
                <a:effectLst/>
              </a:rPr>
              <a:t>na</a:t>
            </a:r>
            <a:r>
              <a:rPr lang="en-US" sz="2400" dirty="0">
                <a:effectLst/>
              </a:rPr>
              <a:t> </a:t>
            </a:r>
            <a:r>
              <a:rPr lang="en-US" sz="2400" dirty="0" err="1">
                <a:effectLst/>
              </a:rPr>
              <a:t>kusy</a:t>
            </a:r>
            <a:r>
              <a:rPr lang="en-US" sz="2400" dirty="0">
                <a:effectLst/>
              </a:rPr>
              <a:t>. Pila se </a:t>
            </a:r>
            <a:r>
              <a:rPr lang="en-US" sz="2400" dirty="0" err="1">
                <a:effectLst/>
              </a:rPr>
              <a:t>stala</a:t>
            </a:r>
            <a:r>
              <a:rPr lang="en-US" sz="2400" dirty="0">
                <a:effectLst/>
              </a:rPr>
              <a:t> </a:t>
            </a:r>
            <a:r>
              <a:rPr lang="en-US" sz="2400" dirty="0" err="1">
                <a:effectLst/>
              </a:rPr>
              <a:t>jeho</a:t>
            </a:r>
            <a:r>
              <a:rPr lang="en-US" sz="2400" dirty="0">
                <a:effectLst/>
              </a:rPr>
              <a:t> </a:t>
            </a:r>
            <a:r>
              <a:rPr lang="en-US" sz="2400" dirty="0" err="1">
                <a:effectLst/>
              </a:rPr>
              <a:t>apoštolským</a:t>
            </a:r>
            <a:r>
              <a:rPr lang="en-US" sz="2400" dirty="0">
                <a:effectLst/>
              </a:rPr>
              <a:t> </a:t>
            </a:r>
            <a:r>
              <a:rPr lang="en-US" sz="2400" dirty="0" err="1">
                <a:effectLst/>
              </a:rPr>
              <a:t>symbolem</a:t>
            </a:r>
            <a:r>
              <a:rPr lang="en-US" sz="2400" dirty="0">
                <a:effectLst/>
              </a:rPr>
              <a:t>.</a:t>
            </a:r>
            <a:br>
              <a:rPr lang="en-US" sz="2000" dirty="0">
                <a:effectLst/>
              </a:rPr>
            </a:br>
            <a:br>
              <a:rPr lang="en-US" sz="1200" dirty="0">
                <a:effectLst/>
              </a:rPr>
            </a:br>
            <a:endParaRPr lang="en-US" sz="1200" dirty="0">
              <a:effectLst/>
            </a:endParaRPr>
          </a:p>
        </p:txBody>
      </p:sp>
      <p:sp>
        <p:nvSpPr>
          <p:cNvPr id="126" name="Rectangle 1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8" name="Rectangle 1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Zástupný obsah 3">
            <a:extLst>
              <a:ext uri="{FF2B5EF4-FFF2-40B4-BE49-F238E27FC236}">
                <a16:creationId xmlns:a16="http://schemas.microsoft.com/office/drawing/2014/main" id="{85F4E873-E1F1-5F19-FE56-1647604D7E3D}"/>
              </a:ext>
            </a:extLst>
          </p:cNvPr>
          <p:cNvPicPr>
            <a:picLocks noGrp="1" noChangeAspect="1"/>
          </p:cNvPicPr>
          <p:nvPr>
            <p:ph idx="1"/>
          </p:nvPr>
        </p:nvPicPr>
        <p:blipFill>
          <a:blip r:embed="rId2"/>
          <a:stretch>
            <a:fillRect/>
          </a:stretch>
        </p:blipFill>
        <p:spPr>
          <a:xfrm>
            <a:off x="10959306" y="6858000"/>
            <a:ext cx="130175" cy="130175"/>
          </a:xfrm>
        </p:spPr>
      </p:pic>
    </p:spTree>
    <p:extLst>
      <p:ext uri="{BB962C8B-B14F-4D97-AF65-F5344CB8AC3E}">
        <p14:creationId xmlns:p14="http://schemas.microsoft.com/office/powerpoint/2010/main" val="196246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5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D6CD076E-A6AD-979E-3CD3-1DDC58B325E1}"/>
              </a:ext>
            </a:extLst>
          </p:cNvPr>
          <p:cNvPicPr>
            <a:picLocks noChangeAspect="1"/>
          </p:cNvPicPr>
          <p:nvPr/>
        </p:nvPicPr>
        <p:blipFill rotWithShape="1">
          <a:blip r:embed="rId2"/>
          <a:srcRect t="13988" b="11356"/>
          <a:stretch/>
        </p:blipFill>
        <p:spPr>
          <a:xfrm>
            <a:off x="2522358" y="10"/>
            <a:ext cx="9669642" cy="6857990"/>
          </a:xfrm>
          <a:prstGeom prst="rect">
            <a:avLst/>
          </a:prstGeom>
        </p:spPr>
      </p:pic>
      <p:sp>
        <p:nvSpPr>
          <p:cNvPr id="1055" name="Rectangle 105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256B9A8-3AB6-16B4-12D2-533E1AA11E7B}"/>
              </a:ext>
            </a:extLst>
          </p:cNvPr>
          <p:cNvSpPr>
            <a:spLocks noGrp="1"/>
          </p:cNvSpPr>
          <p:nvPr>
            <p:ph type="title"/>
          </p:nvPr>
        </p:nvSpPr>
        <p:spPr>
          <a:xfrm>
            <a:off x="136478" y="232012"/>
            <a:ext cx="4789135" cy="7028597"/>
          </a:xfrm>
          <a:noFill/>
        </p:spPr>
        <p:txBody>
          <a:bodyPr vert="horz" lIns="91440" tIns="45720" rIns="91440" bIns="45720" rtlCol="0" anchor="b">
            <a:normAutofit/>
          </a:bodyPr>
          <a:lstStyle/>
          <a:p>
            <a:r>
              <a:rPr lang="en-US" sz="2400" dirty="0" err="1"/>
              <a:t>Šimon</a:t>
            </a:r>
            <a:r>
              <a:rPr lang="en-US" sz="2400" dirty="0"/>
              <a:t>, </a:t>
            </a:r>
            <a:r>
              <a:rPr lang="en-US" sz="2400" dirty="0" err="1"/>
              <a:t>tzv</a:t>
            </a:r>
            <a:r>
              <a:rPr lang="en-US" sz="2400" dirty="0"/>
              <a:t> </a:t>
            </a:r>
            <a:r>
              <a:rPr lang="en-US" sz="2400" dirty="0" err="1"/>
              <a:t>zelota</a:t>
            </a:r>
            <a:br>
              <a:rPr lang="en-US" sz="2400" dirty="0"/>
            </a:br>
            <a:br>
              <a:rPr lang="en-US" sz="2400" dirty="0"/>
            </a:br>
            <a:r>
              <a:rPr lang="en-US" sz="2400" dirty="0"/>
              <a:t>je </a:t>
            </a:r>
            <a:r>
              <a:rPr lang="en-US" sz="2400" dirty="0" err="1"/>
              <a:t>dalším</a:t>
            </a:r>
            <a:r>
              <a:rPr lang="en-US" sz="2400" dirty="0"/>
              <a:t> z </a:t>
            </a:r>
            <a:r>
              <a:rPr lang="en-US" sz="2400" dirty="0" err="1"/>
              <a:t>těch</a:t>
            </a:r>
            <a:r>
              <a:rPr lang="en-US" sz="2400" dirty="0"/>
              <a:t>, o </a:t>
            </a:r>
            <a:r>
              <a:rPr lang="en-US" sz="2400" dirty="0" err="1"/>
              <a:t>kterých</a:t>
            </a:r>
            <a:r>
              <a:rPr lang="en-US" sz="2400" dirty="0"/>
              <a:t> toho </a:t>
            </a:r>
            <a:r>
              <a:rPr lang="en-US" sz="2400" dirty="0" err="1"/>
              <a:t>víme</a:t>
            </a:r>
            <a:r>
              <a:rPr lang="en-US" sz="2400" dirty="0"/>
              <a:t> </a:t>
            </a:r>
            <a:r>
              <a:rPr lang="en-US" sz="2400" dirty="0" err="1"/>
              <a:t>jen</a:t>
            </a:r>
            <a:r>
              <a:rPr lang="en-US" sz="2400" dirty="0"/>
              <a:t> </a:t>
            </a:r>
            <a:r>
              <a:rPr lang="en-US" sz="2400" dirty="0" err="1"/>
              <a:t>málo</a:t>
            </a:r>
            <a:r>
              <a:rPr lang="en-US" sz="2400" dirty="0"/>
              <a:t>. </a:t>
            </a:r>
            <a:br>
              <a:rPr lang="en-US" sz="2400" dirty="0"/>
            </a:br>
            <a:br>
              <a:rPr lang="en-US" sz="2400" dirty="0"/>
            </a:br>
            <a:r>
              <a:rPr lang="en-US" sz="2400" dirty="0" err="1"/>
              <a:t>Říkalo</a:t>
            </a:r>
            <a:r>
              <a:rPr lang="en-US" sz="2400" dirty="0"/>
              <a:t> se mu </a:t>
            </a:r>
            <a:r>
              <a:rPr lang="en-US" sz="2400" dirty="0" err="1"/>
              <a:t>také</a:t>
            </a:r>
            <a:r>
              <a:rPr lang="en-US" sz="2400" dirty="0"/>
              <a:t> </a:t>
            </a:r>
            <a:r>
              <a:rPr lang="en-US" sz="2400" dirty="0" err="1"/>
              <a:t>Kananejský</a:t>
            </a:r>
            <a:r>
              <a:rPr lang="en-US" sz="2400" dirty="0"/>
              <a:t> a </a:t>
            </a:r>
            <a:r>
              <a:rPr lang="en-US" sz="2400" dirty="0" err="1"/>
              <a:t>byl</a:t>
            </a:r>
            <a:r>
              <a:rPr lang="en-US" sz="2400" dirty="0"/>
              <a:t> z Galilee.</a:t>
            </a:r>
            <a:br>
              <a:rPr lang="en-US" sz="2400" dirty="0"/>
            </a:br>
            <a:br>
              <a:rPr lang="en-US" sz="2400" dirty="0"/>
            </a:br>
            <a:r>
              <a:rPr lang="en-US" sz="2400" dirty="0" err="1"/>
              <a:t>Tradice</a:t>
            </a:r>
            <a:r>
              <a:rPr lang="en-US" sz="2400" dirty="0"/>
              <a:t> </a:t>
            </a:r>
            <a:r>
              <a:rPr lang="en-US" sz="2400" dirty="0" err="1"/>
              <a:t>říká</a:t>
            </a:r>
            <a:r>
              <a:rPr lang="en-US" sz="2400" dirty="0"/>
              <a:t>, </a:t>
            </a:r>
            <a:r>
              <a:rPr lang="en-US" sz="2400" dirty="0" err="1"/>
              <a:t>že</a:t>
            </a:r>
            <a:r>
              <a:rPr lang="en-US" sz="2400" dirty="0"/>
              <a:t> </a:t>
            </a:r>
            <a:r>
              <a:rPr lang="en-US" sz="2400" dirty="0" err="1"/>
              <a:t>byl</a:t>
            </a:r>
            <a:r>
              <a:rPr lang="en-US" sz="2400" dirty="0"/>
              <a:t> </a:t>
            </a:r>
            <a:r>
              <a:rPr lang="en-US" sz="2400" dirty="0" err="1"/>
              <a:t>ukřižován</a:t>
            </a:r>
            <a:r>
              <a:rPr lang="en-US" sz="2400" dirty="0"/>
              <a:t>.</a:t>
            </a:r>
            <a:br>
              <a:rPr lang="en-US" sz="2400" dirty="0"/>
            </a:br>
            <a:br>
              <a:rPr lang="en-US" sz="2400" dirty="0"/>
            </a:br>
            <a:r>
              <a:rPr lang="cs-CZ" sz="2400" dirty="0"/>
              <a:t>Muž, který byl dříve ochotný zabíjet pro loajalitu k Izraeli, pochopil, že Bůh nepoužívá žádnou donucovací techniku. Tradice říká, že zemřel jako mučedník. Jeho apoštolským symbolem je ryba ležící na Bibli, což značí, že byl dříve rybářem, který se stal rybářem lidí skrze kázání.</a:t>
            </a:r>
            <a:br>
              <a:rPr lang="en-US" sz="3300" dirty="0"/>
            </a:br>
            <a:endParaRPr lang="en-US" sz="3300" b="0" i="0" u="none" strike="noStrike" dirty="0">
              <a:effectLst/>
            </a:endParaRPr>
          </a:p>
        </p:txBody>
      </p:sp>
      <p:pic>
        <p:nvPicPr>
          <p:cNvPr id="4" name="Zástupný obsah 3">
            <a:extLst>
              <a:ext uri="{FF2B5EF4-FFF2-40B4-BE49-F238E27FC236}">
                <a16:creationId xmlns:a16="http://schemas.microsoft.com/office/drawing/2014/main" id="{BA34B345-BA09-79CA-7704-611E12C93290}"/>
              </a:ext>
            </a:extLst>
          </p:cNvPr>
          <p:cNvPicPr>
            <a:picLocks noGrp="1" noChangeAspect="1"/>
          </p:cNvPicPr>
          <p:nvPr>
            <p:ph idx="1"/>
          </p:nvPr>
        </p:nvPicPr>
        <p:blipFill>
          <a:blip r:embed="rId3"/>
          <a:stretch>
            <a:fillRect/>
          </a:stretch>
        </p:blipFill>
        <p:spPr>
          <a:xfrm>
            <a:off x="10954485" y="6858000"/>
            <a:ext cx="139817" cy="130175"/>
          </a:xfrm>
        </p:spPr>
      </p:pic>
    </p:spTree>
    <p:extLst>
      <p:ext uri="{BB962C8B-B14F-4D97-AF65-F5344CB8AC3E}">
        <p14:creationId xmlns:p14="http://schemas.microsoft.com/office/powerpoint/2010/main" val="301159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256B9A8-3AB6-16B4-12D2-533E1AA11E7B}"/>
              </a:ext>
            </a:extLst>
          </p:cNvPr>
          <p:cNvSpPr>
            <a:spLocks noGrp="1"/>
          </p:cNvSpPr>
          <p:nvPr>
            <p:ph type="title"/>
          </p:nvPr>
        </p:nvSpPr>
        <p:spPr>
          <a:xfrm>
            <a:off x="643468" y="643467"/>
            <a:ext cx="4620584" cy="6002993"/>
          </a:xfrm>
        </p:spPr>
        <p:txBody>
          <a:bodyPr vert="horz" lIns="91440" tIns="45720" rIns="91440" bIns="45720" rtlCol="0" anchor="b">
            <a:normAutofit fontScale="90000"/>
          </a:bodyPr>
          <a:lstStyle/>
          <a:p>
            <a:br>
              <a:rPr lang="en-US" sz="1400" b="1" i="0" u="none" strike="noStrike" dirty="0">
                <a:effectLst/>
              </a:rPr>
            </a:br>
            <a:br>
              <a:rPr lang="en-US" sz="2200" b="0" i="0" u="none" strike="noStrike" dirty="0">
                <a:effectLst/>
              </a:rPr>
            </a:br>
            <a:r>
              <a:rPr lang="en-US" sz="2200" b="1" dirty="0"/>
              <a:t>Juda </a:t>
            </a:r>
            <a:r>
              <a:rPr lang="en-US" sz="2200" b="1" dirty="0" err="1"/>
              <a:t>Tadeáš</a:t>
            </a:r>
            <a:r>
              <a:rPr lang="en-US" sz="2200" b="1" dirty="0"/>
              <a:t> </a:t>
            </a:r>
            <a:br>
              <a:rPr lang="en-US" sz="2200" dirty="0"/>
            </a:br>
            <a:r>
              <a:rPr lang="en-US" sz="2200" dirty="0"/>
              <a:t>syn </a:t>
            </a:r>
            <a:r>
              <a:rPr lang="en-US" sz="2200" dirty="0" err="1"/>
              <a:t>Alfeův</a:t>
            </a:r>
            <a:r>
              <a:rPr lang="en-US" sz="2200" dirty="0"/>
              <a:t> a Marie, </a:t>
            </a:r>
            <a:r>
              <a:rPr lang="en-US" sz="2200" dirty="0" err="1"/>
              <a:t>bratr</a:t>
            </a:r>
            <a:r>
              <a:rPr lang="en-US" sz="2200" dirty="0"/>
              <a:t> </a:t>
            </a:r>
            <a:r>
              <a:rPr lang="en-US" sz="2200" dirty="0" err="1"/>
              <a:t>Jakuba</a:t>
            </a:r>
            <a:r>
              <a:rPr lang="en-US" sz="2200" dirty="0"/>
              <a:t> </a:t>
            </a:r>
            <a:r>
              <a:rPr lang="en-US" sz="2200" dirty="0" err="1"/>
              <a:t>menšího</a:t>
            </a:r>
            <a:r>
              <a:rPr lang="en-US" sz="2200" dirty="0"/>
              <a:t>. </a:t>
            </a:r>
            <a:br>
              <a:rPr lang="en-US" sz="2200" dirty="0"/>
            </a:br>
            <a:br>
              <a:rPr lang="en-US" sz="2200" dirty="0"/>
            </a:br>
            <a:r>
              <a:rPr lang="en-US" sz="2200" dirty="0" err="1"/>
              <a:t>Byl</a:t>
            </a:r>
            <a:r>
              <a:rPr lang="en-US" sz="2200" dirty="0"/>
              <a:t> </a:t>
            </a:r>
            <a:r>
              <a:rPr lang="en-US" sz="2200" dirty="0" err="1"/>
              <a:t>také</a:t>
            </a:r>
            <a:r>
              <a:rPr lang="en-US" sz="2200" dirty="0"/>
              <a:t> </a:t>
            </a:r>
            <a:r>
              <a:rPr lang="en-US" sz="2200" dirty="0" err="1"/>
              <a:t>jedním</a:t>
            </a:r>
            <a:r>
              <a:rPr lang="en-US" sz="2200" dirty="0"/>
              <a:t> z </a:t>
            </a:r>
            <a:r>
              <a:rPr lang="en-US" sz="2200" dirty="0" err="1"/>
              <a:t>málo</a:t>
            </a:r>
            <a:r>
              <a:rPr lang="en-US" sz="2200" dirty="0"/>
              <a:t> </a:t>
            </a:r>
            <a:r>
              <a:rPr lang="en-US" sz="2200" dirty="0" err="1"/>
              <a:t>známých</a:t>
            </a:r>
            <a:r>
              <a:rPr lang="en-US" sz="2200" dirty="0"/>
              <a:t> </a:t>
            </a:r>
            <a:r>
              <a:rPr lang="en-US" sz="2200" dirty="0" err="1"/>
              <a:t>apoštolů</a:t>
            </a:r>
            <a:r>
              <a:rPr lang="en-US" sz="2200" dirty="0"/>
              <a:t> a </a:t>
            </a:r>
            <a:r>
              <a:rPr lang="en-US" sz="2200" dirty="0" err="1"/>
              <a:t>žil</a:t>
            </a:r>
            <a:r>
              <a:rPr lang="en-US" sz="2200" dirty="0"/>
              <a:t> v Galilei. </a:t>
            </a:r>
            <a:br>
              <a:rPr lang="en-US" sz="2200" dirty="0"/>
            </a:br>
            <a:br>
              <a:rPr lang="en-US" sz="2200" dirty="0"/>
            </a:br>
            <a:r>
              <a:rPr lang="en-US" sz="2200" dirty="0" err="1"/>
              <a:t>Tradice</a:t>
            </a:r>
            <a:r>
              <a:rPr lang="en-US" sz="2200" dirty="0"/>
              <a:t> </a:t>
            </a:r>
            <a:r>
              <a:rPr lang="en-US" sz="2200" dirty="0" err="1"/>
              <a:t>říká</a:t>
            </a:r>
            <a:r>
              <a:rPr lang="en-US" sz="2200" dirty="0"/>
              <a:t>, </a:t>
            </a:r>
            <a:r>
              <a:rPr lang="en-US" sz="2200" dirty="0" err="1"/>
              <a:t>že</a:t>
            </a:r>
            <a:r>
              <a:rPr lang="en-US" sz="2200" dirty="0"/>
              <a:t> </a:t>
            </a:r>
            <a:r>
              <a:rPr lang="en-US" sz="2200" dirty="0" err="1"/>
              <a:t>kázal</a:t>
            </a:r>
            <a:r>
              <a:rPr lang="en-US" sz="2200" dirty="0"/>
              <a:t> v </a:t>
            </a:r>
            <a:r>
              <a:rPr lang="en-US" sz="2200" dirty="0" err="1"/>
              <a:t>Asýrii</a:t>
            </a:r>
            <a:r>
              <a:rPr lang="en-US" sz="2200" dirty="0"/>
              <a:t> a </a:t>
            </a:r>
            <a:r>
              <a:rPr lang="en-US" sz="2200" dirty="0" err="1"/>
              <a:t>Persii</a:t>
            </a:r>
            <a:r>
              <a:rPr lang="en-US" sz="2200" dirty="0"/>
              <a:t>, </a:t>
            </a:r>
            <a:r>
              <a:rPr lang="en-US" sz="2200" dirty="0" err="1"/>
              <a:t>kde</a:t>
            </a:r>
            <a:r>
              <a:rPr lang="en-US" sz="2200" dirty="0"/>
              <a:t> </a:t>
            </a:r>
            <a:r>
              <a:rPr lang="en-US" sz="2200" dirty="0" err="1"/>
              <a:t>zemřel</a:t>
            </a:r>
            <a:r>
              <a:rPr lang="en-US" sz="2200" dirty="0"/>
              <a:t> </a:t>
            </a:r>
            <a:r>
              <a:rPr lang="en-US" sz="2200" dirty="0" err="1"/>
              <a:t>jako</a:t>
            </a:r>
            <a:r>
              <a:rPr lang="en-US" sz="2200" dirty="0"/>
              <a:t> </a:t>
            </a:r>
            <a:r>
              <a:rPr lang="en-US" sz="2200" dirty="0" err="1"/>
              <a:t>mučedník</a:t>
            </a:r>
            <a:r>
              <a:rPr lang="en-US" sz="2200" dirty="0"/>
              <a:t>.</a:t>
            </a:r>
            <a:br>
              <a:rPr lang="en-US" sz="2200" dirty="0"/>
            </a:br>
            <a:br>
              <a:rPr lang="en-US" sz="2200" dirty="0"/>
            </a:br>
            <a:r>
              <a:rPr lang="en-US" sz="2200" dirty="0" err="1"/>
              <a:t>Říká</a:t>
            </a:r>
            <a:r>
              <a:rPr lang="en-US" sz="2200" dirty="0"/>
              <a:t> se, </a:t>
            </a:r>
            <a:r>
              <a:rPr lang="en-US" sz="2200" dirty="0" err="1"/>
              <a:t>že</a:t>
            </a:r>
            <a:r>
              <a:rPr lang="en-US" sz="2200" dirty="0"/>
              <a:t> Juda </a:t>
            </a:r>
            <a:r>
              <a:rPr lang="en-US" sz="2200" dirty="0" err="1"/>
              <a:t>kázal</a:t>
            </a:r>
            <a:r>
              <a:rPr lang="en-US" sz="2200" dirty="0"/>
              <a:t> </a:t>
            </a:r>
            <a:r>
              <a:rPr lang="en-US" sz="2200" dirty="0" err="1"/>
              <a:t>evangelium</a:t>
            </a:r>
            <a:r>
              <a:rPr lang="en-US" sz="2200" dirty="0"/>
              <a:t> v </a:t>
            </a:r>
            <a:r>
              <a:rPr lang="en-US" sz="2200" dirty="0" err="1"/>
              <a:t>Edesse</a:t>
            </a:r>
            <a:r>
              <a:rPr lang="en-US" sz="2200" dirty="0"/>
              <a:t> </a:t>
            </a:r>
            <a:r>
              <a:rPr lang="en-US" sz="2200" dirty="0" err="1"/>
              <a:t>blízko</a:t>
            </a:r>
            <a:r>
              <a:rPr lang="en-US" sz="2200" dirty="0"/>
              <a:t> </a:t>
            </a:r>
            <a:r>
              <a:rPr lang="en-US" sz="2200" dirty="0" err="1"/>
              <a:t>řeky</a:t>
            </a:r>
            <a:r>
              <a:rPr lang="en-US" sz="2200" dirty="0"/>
              <a:t> </a:t>
            </a:r>
            <a:r>
              <a:rPr lang="en-US" sz="2200" dirty="0" err="1"/>
              <a:t>Eufrat</a:t>
            </a:r>
            <a:r>
              <a:rPr lang="en-US" sz="2200" dirty="0"/>
              <a:t>. </a:t>
            </a:r>
            <a:br>
              <a:rPr lang="en-US" sz="2200" dirty="0"/>
            </a:br>
            <a:br>
              <a:rPr lang="en-US" sz="2200" dirty="0"/>
            </a:br>
            <a:r>
              <a:rPr lang="en-US" sz="2200" dirty="0"/>
              <a:t>Tam </a:t>
            </a:r>
            <a:r>
              <a:rPr lang="en-US" sz="2200" dirty="0" err="1"/>
              <a:t>prý</a:t>
            </a:r>
            <a:r>
              <a:rPr lang="en-US" sz="2200" dirty="0"/>
              <a:t> </a:t>
            </a:r>
            <a:r>
              <a:rPr lang="en-US" sz="2200" dirty="0" err="1"/>
              <a:t>vyléčil</a:t>
            </a:r>
            <a:r>
              <a:rPr lang="en-US" sz="2200" dirty="0"/>
              <a:t> </a:t>
            </a:r>
            <a:r>
              <a:rPr lang="en-US" sz="2200" dirty="0" err="1"/>
              <a:t>mnoho</a:t>
            </a:r>
            <a:r>
              <a:rPr lang="en-US" sz="2200" dirty="0"/>
              <a:t> </a:t>
            </a:r>
            <a:r>
              <a:rPr lang="en-US" sz="2200" dirty="0" err="1"/>
              <a:t>lidí</a:t>
            </a:r>
            <a:r>
              <a:rPr lang="en-US" sz="2200" dirty="0"/>
              <a:t>, a </a:t>
            </a:r>
            <a:r>
              <a:rPr lang="en-US" sz="2200" dirty="0" err="1"/>
              <a:t>díky</a:t>
            </a:r>
            <a:r>
              <a:rPr lang="en-US" sz="2200" dirty="0"/>
              <a:t> </a:t>
            </a:r>
            <a:r>
              <a:rPr lang="en-US" sz="2200" dirty="0" err="1"/>
              <a:t>němu</a:t>
            </a:r>
            <a:r>
              <a:rPr lang="en-US" sz="2200" dirty="0"/>
              <a:t> </a:t>
            </a:r>
            <a:r>
              <a:rPr lang="en-US" sz="2200" dirty="0" err="1"/>
              <a:t>také</a:t>
            </a:r>
            <a:r>
              <a:rPr lang="en-US" sz="2200" dirty="0"/>
              <a:t> </a:t>
            </a:r>
            <a:r>
              <a:rPr lang="en-US" sz="2200" dirty="0" err="1"/>
              <a:t>mnoho</a:t>
            </a:r>
            <a:r>
              <a:rPr lang="en-US" sz="2200" dirty="0"/>
              <a:t> </a:t>
            </a:r>
            <a:r>
              <a:rPr lang="en-US" sz="2200" dirty="0" err="1"/>
              <a:t>lidí</a:t>
            </a:r>
            <a:r>
              <a:rPr lang="en-US" sz="2200" dirty="0"/>
              <a:t> </a:t>
            </a:r>
            <a:r>
              <a:rPr lang="en-US" sz="2200" dirty="0" err="1"/>
              <a:t>uvěřilo</a:t>
            </a:r>
            <a:r>
              <a:rPr lang="en-US" sz="2200" dirty="0"/>
              <a:t> v </a:t>
            </a:r>
            <a:r>
              <a:rPr lang="en-US" sz="2200" dirty="0" err="1"/>
              <a:t>Mistrovo</a:t>
            </a:r>
            <a:r>
              <a:rPr lang="en-US" sz="2200" dirty="0"/>
              <a:t> </a:t>
            </a:r>
            <a:r>
              <a:rPr lang="en-US" sz="2200" dirty="0" err="1"/>
              <a:t>jméno</a:t>
            </a:r>
            <a:r>
              <a:rPr lang="en-US" sz="2200" dirty="0"/>
              <a:t>. </a:t>
            </a:r>
            <a:br>
              <a:rPr lang="en-US" sz="2200" dirty="0"/>
            </a:br>
            <a:br>
              <a:rPr lang="en-US" sz="2200" dirty="0"/>
            </a:br>
            <a:r>
              <a:rPr lang="en-US" sz="2200" dirty="0"/>
              <a:t>Juda </a:t>
            </a:r>
            <a:r>
              <a:rPr lang="en-US" sz="2200" dirty="0" err="1"/>
              <a:t>poté</a:t>
            </a:r>
            <a:r>
              <a:rPr lang="en-US" sz="2200" dirty="0"/>
              <a:t> </a:t>
            </a:r>
            <a:r>
              <a:rPr lang="en-US" sz="2200" dirty="0" err="1"/>
              <a:t>odešel</a:t>
            </a:r>
            <a:r>
              <a:rPr lang="en-US" sz="2200" dirty="0"/>
              <a:t> </a:t>
            </a:r>
            <a:r>
              <a:rPr lang="en-US" sz="2200" dirty="0" err="1"/>
              <a:t>kázat</a:t>
            </a:r>
            <a:r>
              <a:rPr lang="en-US" sz="2200" dirty="0"/>
              <a:t> </a:t>
            </a:r>
            <a:r>
              <a:rPr lang="en-US" sz="2200" dirty="0" err="1"/>
              <a:t>evangelium</a:t>
            </a:r>
            <a:r>
              <a:rPr lang="en-US" sz="2200" dirty="0"/>
              <a:t> </a:t>
            </a:r>
            <a:r>
              <a:rPr lang="en-US" sz="2200" dirty="0" err="1"/>
              <a:t>jinam</a:t>
            </a:r>
            <a:r>
              <a:rPr lang="en-US" sz="2200" dirty="0"/>
              <a:t>. </a:t>
            </a:r>
            <a:br>
              <a:rPr lang="en-US" sz="2200" dirty="0"/>
            </a:br>
            <a:br>
              <a:rPr lang="en-US" sz="2200" dirty="0"/>
            </a:br>
            <a:r>
              <a:rPr lang="en-US" sz="2200" dirty="0" err="1"/>
              <a:t>Byl</a:t>
            </a:r>
            <a:r>
              <a:rPr lang="en-US" sz="2200" dirty="0"/>
              <a:t> </a:t>
            </a:r>
            <a:r>
              <a:rPr lang="en-US" sz="2200" dirty="0" err="1"/>
              <a:t>zabit</a:t>
            </a:r>
            <a:r>
              <a:rPr lang="en-US" sz="2200" dirty="0"/>
              <a:t> </a:t>
            </a:r>
            <a:r>
              <a:rPr lang="en-US" sz="2200" dirty="0" err="1"/>
              <a:t>šípy</a:t>
            </a:r>
            <a:r>
              <a:rPr lang="en-US" sz="2200" dirty="0"/>
              <a:t> </a:t>
            </a:r>
            <a:r>
              <a:rPr lang="en-US" sz="2200" dirty="0" err="1"/>
              <a:t>na</a:t>
            </a:r>
            <a:r>
              <a:rPr lang="en-US" sz="2200" dirty="0"/>
              <a:t> </a:t>
            </a:r>
            <a:r>
              <a:rPr lang="en-US" sz="2200" dirty="0" err="1"/>
              <a:t>Araratu</a:t>
            </a:r>
            <a:r>
              <a:rPr lang="en-US" sz="2200" dirty="0"/>
              <a:t>. </a:t>
            </a:r>
            <a:r>
              <a:rPr lang="en-US" sz="2200" dirty="0" err="1"/>
              <a:t>Jeho</a:t>
            </a:r>
            <a:r>
              <a:rPr lang="en-US" sz="2200" dirty="0"/>
              <a:t> </a:t>
            </a:r>
            <a:r>
              <a:rPr lang="en-US" sz="2200" dirty="0" err="1"/>
              <a:t>symbolem</a:t>
            </a:r>
            <a:r>
              <a:rPr lang="en-US" sz="2200" dirty="0"/>
              <a:t> je </a:t>
            </a:r>
            <a:r>
              <a:rPr lang="en-US" sz="2200" dirty="0" err="1"/>
              <a:t>loď</a:t>
            </a:r>
            <a:r>
              <a:rPr lang="en-US" sz="2200" dirty="0"/>
              <a:t>, </a:t>
            </a:r>
            <a:r>
              <a:rPr lang="en-US" sz="2200" dirty="0" err="1"/>
              <a:t>protože</a:t>
            </a:r>
            <a:r>
              <a:rPr lang="en-US" sz="2200" dirty="0"/>
              <a:t> </a:t>
            </a:r>
            <a:r>
              <a:rPr lang="en-US" sz="2200" dirty="0" err="1"/>
              <a:t>byl</a:t>
            </a:r>
            <a:r>
              <a:rPr lang="en-US" sz="2200" dirty="0"/>
              <a:t> </a:t>
            </a:r>
            <a:r>
              <a:rPr lang="en-US" sz="2200" dirty="0" err="1"/>
              <a:t>misionářem</a:t>
            </a:r>
            <a:r>
              <a:rPr lang="en-US" sz="2200" dirty="0"/>
              <a:t> </a:t>
            </a:r>
            <a:r>
              <a:rPr lang="en-US" sz="2200" dirty="0" err="1"/>
              <a:t>čili</a:t>
            </a:r>
            <a:r>
              <a:rPr lang="en-US" sz="2200" dirty="0"/>
              <a:t> </a:t>
            </a:r>
            <a:r>
              <a:rPr lang="en-US" sz="2200" dirty="0" err="1"/>
              <a:t>rybářem</a:t>
            </a:r>
            <a:r>
              <a:rPr lang="en-US" sz="2200" dirty="0"/>
              <a:t> </a:t>
            </a:r>
            <a:r>
              <a:rPr lang="en-US" sz="2200" dirty="0" err="1"/>
              <a:t>lidí</a:t>
            </a:r>
            <a:r>
              <a:rPr lang="en-US" sz="2200" dirty="0"/>
              <a:t>.</a:t>
            </a:r>
            <a:endParaRPr lang="en-US" sz="1400" b="0" i="0" u="none" strike="noStrike" dirty="0">
              <a:effectLst/>
            </a:endParaRPr>
          </a:p>
        </p:txBody>
      </p:sp>
      <p:pic>
        <p:nvPicPr>
          <p:cNvPr id="5" name="Obrázek 4">
            <a:extLst>
              <a:ext uri="{FF2B5EF4-FFF2-40B4-BE49-F238E27FC236}">
                <a16:creationId xmlns:a16="http://schemas.microsoft.com/office/drawing/2014/main" id="{33B4C4CC-C20A-F005-EE5A-32A27A9E9352}"/>
              </a:ext>
            </a:extLst>
          </p:cNvPr>
          <p:cNvPicPr>
            <a:picLocks noChangeAspect="1"/>
          </p:cNvPicPr>
          <p:nvPr/>
        </p:nvPicPr>
        <p:blipFill rotWithShape="1">
          <a:blip r:embed="rId2"/>
          <a:srcRect l="4027" r="902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Zástupný obsah 3" descr="Obsah obrázku Lidská tvář, osoba, Lidské vousy, muž&#10;&#10;Popis byl vytvořen automaticky">
            <a:extLst>
              <a:ext uri="{FF2B5EF4-FFF2-40B4-BE49-F238E27FC236}">
                <a16:creationId xmlns:a16="http://schemas.microsoft.com/office/drawing/2014/main" id="{BA34B345-BA09-79CA-7704-611E12C93290}"/>
              </a:ext>
            </a:extLst>
          </p:cNvPr>
          <p:cNvPicPr>
            <a:picLocks noGrp="1" noChangeAspect="1"/>
          </p:cNvPicPr>
          <p:nvPr>
            <p:ph idx="1"/>
          </p:nvPr>
        </p:nvPicPr>
        <p:blipFill>
          <a:blip r:embed="rId3"/>
          <a:stretch>
            <a:fillRect/>
          </a:stretch>
        </p:blipFill>
        <p:spPr>
          <a:xfrm>
            <a:off x="10954485" y="6858000"/>
            <a:ext cx="139817" cy="130175"/>
          </a:xfrm>
        </p:spPr>
      </p:pic>
    </p:spTree>
    <p:extLst>
      <p:ext uri="{BB962C8B-B14F-4D97-AF65-F5344CB8AC3E}">
        <p14:creationId xmlns:p14="http://schemas.microsoft.com/office/powerpoint/2010/main" val="239588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8" name="Rectangle 13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140E24E7-627B-6D59-FD51-F63802D699BB}"/>
              </a:ext>
            </a:extLst>
          </p:cNvPr>
          <p:cNvPicPr>
            <a:picLocks noChangeAspect="1"/>
          </p:cNvPicPr>
          <p:nvPr/>
        </p:nvPicPr>
        <p:blipFill rotWithShape="1">
          <a:blip r:embed="rId2"/>
          <a:srcRect b="5750"/>
          <a:stretch/>
        </p:blipFill>
        <p:spPr>
          <a:xfrm>
            <a:off x="1" y="10"/>
            <a:ext cx="9669642" cy="6857990"/>
          </a:xfrm>
          <a:prstGeom prst="rect">
            <a:avLst/>
          </a:prstGeom>
        </p:spPr>
      </p:pic>
      <p:sp>
        <p:nvSpPr>
          <p:cNvPr id="149" name="Rectangle 13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256B9A8-3AB6-16B4-12D2-533E1AA11E7B}"/>
              </a:ext>
            </a:extLst>
          </p:cNvPr>
          <p:cNvSpPr>
            <a:spLocks noGrp="1"/>
          </p:cNvSpPr>
          <p:nvPr>
            <p:ph type="title"/>
          </p:nvPr>
        </p:nvSpPr>
        <p:spPr>
          <a:xfrm>
            <a:off x="6496334" y="0"/>
            <a:ext cx="5692617" cy="6857989"/>
          </a:xfrm>
          <a:noFill/>
        </p:spPr>
        <p:txBody>
          <a:bodyPr vert="horz" lIns="91440" tIns="45720" rIns="91440" bIns="45720" rtlCol="0" anchor="b">
            <a:normAutofit/>
          </a:bodyPr>
          <a:lstStyle/>
          <a:p>
            <a:r>
              <a:rPr lang="cs-CZ" sz="2400" b="1" dirty="0"/>
              <a:t>Jidáš Iškariotský, zrádce</a:t>
            </a:r>
            <a:br>
              <a:rPr lang="cs-CZ" sz="2400" dirty="0"/>
            </a:br>
            <a:br>
              <a:rPr lang="cs-CZ" sz="2400" dirty="0"/>
            </a:br>
            <a:r>
              <a:rPr lang="cs-CZ" sz="2400" dirty="0"/>
              <a:t>byl synem Šimona, který žil v </a:t>
            </a:r>
            <a:r>
              <a:rPr lang="cs-CZ" sz="2400" dirty="0" err="1"/>
              <a:t>Keriothu</a:t>
            </a:r>
            <a:r>
              <a:rPr lang="cs-CZ" sz="2400" dirty="0"/>
              <a:t> v </a:t>
            </a:r>
            <a:r>
              <a:rPr lang="cs-CZ" sz="2400" dirty="0" err="1"/>
              <a:t>Judei</a:t>
            </a:r>
            <a:r>
              <a:rPr lang="cs-CZ" sz="2400" dirty="0"/>
              <a:t>. Zradil Ježíše pro třicet stříbrných a poté se oběsil. (</a:t>
            </a:r>
            <a:r>
              <a:rPr lang="cs-CZ" sz="2400" dirty="0" err="1"/>
              <a:t>Mt</a:t>
            </a:r>
            <a:r>
              <a:rPr lang="cs-CZ" sz="2400" dirty="0"/>
              <a:t> 26,14.16)</a:t>
            </a:r>
            <a:br>
              <a:rPr lang="cs-CZ" sz="2400" dirty="0"/>
            </a:br>
            <a:br>
              <a:rPr lang="cs-CZ" sz="2400" dirty="0"/>
            </a:br>
            <a:r>
              <a:rPr lang="cs-CZ" sz="2400" dirty="0"/>
              <a:t>Jidáš je největší hádankou Nového zákona. Je velice těžké pochopit, jak někdo, kdo byl tolik blízko Ježíši, kdo viděl tolik zázraků a slyšel tolik z Mistrova učení, ho mohl vydat do rukou nepřátel.</a:t>
            </a:r>
            <a:br>
              <a:rPr lang="cs-CZ" sz="2400" dirty="0"/>
            </a:br>
            <a:br>
              <a:rPr lang="cs-CZ" sz="2400" dirty="0"/>
            </a:br>
            <a:r>
              <a:rPr lang="cs-CZ" sz="2400" dirty="0"/>
              <a:t>Není jisté, proč Jidáš zradil svého Mistra; ale není to jeho zrada, která přivedla Ježíše na kříž – byly to naše hříchy.</a:t>
            </a:r>
            <a:br>
              <a:rPr lang="cs-CZ" sz="2400" dirty="0"/>
            </a:br>
            <a:br>
              <a:rPr lang="cs-CZ" sz="2400" dirty="0"/>
            </a:br>
            <a:r>
              <a:rPr lang="cs-CZ" sz="2400" dirty="0"/>
              <a:t>Jeho apoštolským znakem je oprátka nebo váček na peníze, z kterého padají stříbrňáky.</a:t>
            </a:r>
            <a:br>
              <a:rPr lang="cs-CZ" sz="4800" dirty="0"/>
            </a:br>
            <a:br>
              <a:rPr lang="cs-CZ" sz="1400" dirty="0"/>
            </a:br>
            <a:br>
              <a:rPr lang="en-US" sz="1300" dirty="0">
                <a:effectLst/>
              </a:rPr>
            </a:br>
            <a:endParaRPr lang="en-US" sz="1300" dirty="0">
              <a:effectLst/>
            </a:endParaRPr>
          </a:p>
        </p:txBody>
      </p:sp>
      <p:pic>
        <p:nvPicPr>
          <p:cNvPr id="4" name="Zástupný obsah 3">
            <a:extLst>
              <a:ext uri="{FF2B5EF4-FFF2-40B4-BE49-F238E27FC236}">
                <a16:creationId xmlns:a16="http://schemas.microsoft.com/office/drawing/2014/main" id="{85F4E873-E1F1-5F19-FE56-1647604D7E3D}"/>
              </a:ext>
            </a:extLst>
          </p:cNvPr>
          <p:cNvPicPr>
            <a:picLocks noGrp="1" noChangeAspect="1"/>
          </p:cNvPicPr>
          <p:nvPr>
            <p:ph idx="1"/>
          </p:nvPr>
        </p:nvPicPr>
        <p:blipFill>
          <a:blip r:embed="rId3"/>
          <a:stretch>
            <a:fillRect/>
          </a:stretch>
        </p:blipFill>
        <p:spPr>
          <a:xfrm>
            <a:off x="10959306" y="6858000"/>
            <a:ext cx="130175" cy="130175"/>
          </a:xfrm>
        </p:spPr>
      </p:pic>
    </p:spTree>
    <p:extLst>
      <p:ext uri="{BB962C8B-B14F-4D97-AF65-F5344CB8AC3E}">
        <p14:creationId xmlns:p14="http://schemas.microsoft.com/office/powerpoint/2010/main" val="139693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4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Rectangle 4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Rectangle 47">
            <a:extLst>
              <a:ext uri="{FF2B5EF4-FFF2-40B4-BE49-F238E27FC236}">
                <a16:creationId xmlns:a16="http://schemas.microsoft.com/office/drawing/2014/main" id="{E43DC68B-54DD-4053-BE4D-615259684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713232"/>
            <a:ext cx="422899" cy="5404104"/>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21" name="Zástupný obsah 20" descr="Obsah obrázku text, diagram, řada/pruh, Paralelní&#10;&#10;Popis byl vytvořen automaticky">
            <a:extLst>
              <a:ext uri="{FF2B5EF4-FFF2-40B4-BE49-F238E27FC236}">
                <a16:creationId xmlns:a16="http://schemas.microsoft.com/office/drawing/2014/main" id="{C298E0E1-71C4-BE7A-F80E-A006AC6EEBF3}"/>
              </a:ext>
            </a:extLst>
          </p:cNvPr>
          <p:cNvPicPr>
            <a:picLocks noChangeAspect="1"/>
          </p:cNvPicPr>
          <p:nvPr/>
        </p:nvPicPr>
        <p:blipFill>
          <a:blip r:embed="rId2"/>
          <a:stretch>
            <a:fillRect/>
          </a:stretch>
        </p:blipFill>
        <p:spPr>
          <a:xfrm>
            <a:off x="413005" y="733914"/>
            <a:ext cx="7400808" cy="5384087"/>
          </a:xfrm>
          <a:prstGeom prst="rect">
            <a:avLst/>
          </a:prstGeom>
        </p:spPr>
      </p:pic>
      <p:sp>
        <p:nvSpPr>
          <p:cNvPr id="41" name="Content Placeholder 40">
            <a:extLst>
              <a:ext uri="{FF2B5EF4-FFF2-40B4-BE49-F238E27FC236}">
                <a16:creationId xmlns:a16="http://schemas.microsoft.com/office/drawing/2014/main" id="{A97EDD31-583F-952E-6885-831E1584A45C}"/>
              </a:ext>
            </a:extLst>
          </p:cNvPr>
          <p:cNvSpPr>
            <a:spLocks noGrp="1"/>
          </p:cNvSpPr>
          <p:nvPr>
            <p:ph idx="1"/>
          </p:nvPr>
        </p:nvSpPr>
        <p:spPr>
          <a:xfrm>
            <a:off x="8136330" y="591812"/>
            <a:ext cx="3507979" cy="5384086"/>
          </a:xfrm>
        </p:spPr>
        <p:txBody>
          <a:bodyPr anchor="t">
            <a:normAutofit/>
          </a:bodyPr>
          <a:lstStyle/>
          <a:p>
            <a:r>
              <a:rPr lang="en-US" sz="3600" dirty="0" err="1"/>
              <a:t>Kolik</a:t>
            </a:r>
            <a:r>
              <a:rPr lang="en-US" sz="3600" dirty="0"/>
              <a:t> </a:t>
            </a:r>
            <a:r>
              <a:rPr lang="en-US" sz="3600" dirty="0" err="1"/>
              <a:t>kmenů</a:t>
            </a:r>
            <a:r>
              <a:rPr lang="en-US" sz="3600" dirty="0"/>
              <a:t> </a:t>
            </a:r>
            <a:r>
              <a:rPr lang="en-US" sz="3600" dirty="0" err="1"/>
              <a:t>bylo</a:t>
            </a:r>
            <a:r>
              <a:rPr lang="en-US" sz="3600" dirty="0"/>
              <a:t> </a:t>
            </a:r>
            <a:r>
              <a:rPr lang="en-US" sz="3600" dirty="0" err="1"/>
              <a:t>zakladem</a:t>
            </a:r>
            <a:r>
              <a:rPr lang="en-US" sz="3600" dirty="0"/>
              <a:t> </a:t>
            </a:r>
            <a:r>
              <a:rPr lang="en-US" sz="3600" dirty="0" err="1"/>
              <a:t>Izraelského</a:t>
            </a:r>
            <a:r>
              <a:rPr lang="en-US" sz="3600" dirty="0"/>
              <a:t> </a:t>
            </a:r>
            <a:r>
              <a:rPr lang="en-US" sz="3600" dirty="0" err="1"/>
              <a:t>naroda</a:t>
            </a:r>
            <a:r>
              <a:rPr lang="en-US" sz="3600" dirty="0"/>
              <a:t>?</a:t>
            </a:r>
          </a:p>
        </p:txBody>
      </p:sp>
      <p:cxnSp>
        <p:nvCxnSpPr>
          <p:cNvPr id="52" name="Straight Connector 51">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EACA08E-D537-41C6-96A5-5900E05D3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23" name="Obrázek 22">
            <a:extLst>
              <a:ext uri="{FF2B5EF4-FFF2-40B4-BE49-F238E27FC236}">
                <a16:creationId xmlns:a16="http://schemas.microsoft.com/office/drawing/2014/main" id="{8B5FDB79-8A95-CF89-1BD5-B5F14B6C5988}"/>
              </a:ext>
            </a:extLst>
          </p:cNvPr>
          <p:cNvPicPr>
            <a:picLocks noChangeAspect="1"/>
          </p:cNvPicPr>
          <p:nvPr/>
        </p:nvPicPr>
        <p:blipFill>
          <a:blip r:embed="rId3"/>
          <a:stretch>
            <a:fillRect/>
          </a:stretch>
        </p:blipFill>
        <p:spPr>
          <a:xfrm>
            <a:off x="10149159" y="2123942"/>
            <a:ext cx="1542933" cy="1527504"/>
          </a:xfrm>
          <a:prstGeom prst="rect">
            <a:avLst/>
          </a:prstGeom>
        </p:spPr>
      </p:pic>
    </p:spTree>
    <p:extLst>
      <p:ext uri="{BB962C8B-B14F-4D97-AF65-F5344CB8AC3E}">
        <p14:creationId xmlns:p14="http://schemas.microsoft.com/office/powerpoint/2010/main" val="3892447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683239F-79D9-C8E5-A4C9-11F12FC102E4}"/>
              </a:ext>
            </a:extLst>
          </p:cNvPr>
          <p:cNvSpPr>
            <a:spLocks noGrp="1"/>
          </p:cNvSpPr>
          <p:nvPr>
            <p:ph type="title"/>
          </p:nvPr>
        </p:nvSpPr>
        <p:spPr>
          <a:xfrm>
            <a:off x="640080" y="325369"/>
            <a:ext cx="4368602" cy="1956841"/>
          </a:xfrm>
        </p:spPr>
        <p:txBody>
          <a:bodyPr anchor="b">
            <a:normAutofit/>
          </a:bodyPr>
          <a:lstStyle/>
          <a:p>
            <a:r>
              <a:rPr lang="cs-CZ" sz="5400" dirty="0"/>
              <a:t>Kolik apoštolů povolal Ježíš?</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9749D74-E4E3-3C89-F764-9552CC52EE36}"/>
              </a:ext>
            </a:extLst>
          </p:cNvPr>
          <p:cNvSpPr>
            <a:spLocks noGrp="1"/>
          </p:cNvSpPr>
          <p:nvPr>
            <p:ph idx="1"/>
          </p:nvPr>
        </p:nvSpPr>
        <p:spPr>
          <a:xfrm>
            <a:off x="640080" y="2872899"/>
            <a:ext cx="4243589" cy="3320668"/>
          </a:xfrm>
        </p:spPr>
        <p:txBody>
          <a:bodyPr>
            <a:normAutofit/>
          </a:bodyPr>
          <a:lstStyle/>
          <a:p>
            <a:endParaRPr lang="en-US" sz="2200"/>
          </a:p>
        </p:txBody>
      </p:sp>
      <p:pic>
        <p:nvPicPr>
          <p:cNvPr id="4" name="Zástupný obsah 3">
            <a:extLst>
              <a:ext uri="{FF2B5EF4-FFF2-40B4-BE49-F238E27FC236}">
                <a16:creationId xmlns:a16="http://schemas.microsoft.com/office/drawing/2014/main" id="{ADAF8C8D-31E4-1C57-7A39-D363AC3EC203}"/>
              </a:ext>
            </a:extLst>
          </p:cNvPr>
          <p:cNvPicPr>
            <a:picLocks noChangeAspect="1"/>
          </p:cNvPicPr>
          <p:nvPr/>
        </p:nvPicPr>
        <p:blipFill rotWithShape="1">
          <a:blip r:embed="rId2"/>
          <a:srcRect l="18252" r="2557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5829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Zástupný obsah 3">
            <a:extLst>
              <a:ext uri="{FF2B5EF4-FFF2-40B4-BE49-F238E27FC236}">
                <a16:creationId xmlns:a16="http://schemas.microsoft.com/office/drawing/2014/main" id="{A9196F43-CF94-D766-5306-1252F31346D9}"/>
              </a:ext>
            </a:extLst>
          </p:cNvPr>
          <p:cNvPicPr>
            <a:picLocks noChangeAspect="1"/>
          </p:cNvPicPr>
          <p:nvPr/>
        </p:nvPicPr>
        <p:blipFill rotWithShape="1">
          <a:blip r:embed="rId2"/>
          <a:srcRect l="10198" r="16482"/>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AB3F6D84-6A8B-6A3F-B8EA-C2C5D2E57FBA}"/>
              </a:ext>
            </a:extLst>
          </p:cNvPr>
          <p:cNvSpPr>
            <a:spLocks noGrp="1"/>
          </p:cNvSpPr>
          <p:nvPr>
            <p:ph type="title"/>
          </p:nvPr>
        </p:nvSpPr>
        <p:spPr>
          <a:xfrm>
            <a:off x="838200" y="365125"/>
            <a:ext cx="3822189" cy="1899912"/>
          </a:xfrm>
        </p:spPr>
        <p:txBody>
          <a:bodyPr>
            <a:normAutofit/>
          </a:bodyPr>
          <a:lstStyle/>
          <a:p>
            <a:r>
              <a:rPr lang="cs-CZ" sz="4000" dirty="0"/>
              <a:t>Proč jich povolal 12?</a:t>
            </a:r>
          </a:p>
        </p:txBody>
      </p:sp>
      <p:sp>
        <p:nvSpPr>
          <p:cNvPr id="8" name="Content Placeholder 7">
            <a:extLst>
              <a:ext uri="{FF2B5EF4-FFF2-40B4-BE49-F238E27FC236}">
                <a16:creationId xmlns:a16="http://schemas.microsoft.com/office/drawing/2014/main" id="{2C28B9CB-C147-3318-BCF3-F70E0CCCA2D4}"/>
              </a:ext>
            </a:extLst>
          </p:cNvPr>
          <p:cNvSpPr>
            <a:spLocks noGrp="1"/>
          </p:cNvSpPr>
          <p:nvPr>
            <p:ph idx="1"/>
          </p:nvPr>
        </p:nvSpPr>
        <p:spPr>
          <a:xfrm>
            <a:off x="838200" y="2434201"/>
            <a:ext cx="3822189" cy="3742762"/>
          </a:xfrm>
        </p:spPr>
        <p:txBody>
          <a:bodyPr>
            <a:normAutofit/>
          </a:bodyPr>
          <a:lstStyle/>
          <a:p>
            <a:endParaRPr lang="en-US" sz="2000"/>
          </a:p>
        </p:txBody>
      </p:sp>
    </p:spTree>
    <p:extLst>
      <p:ext uri="{BB962C8B-B14F-4D97-AF65-F5344CB8AC3E}">
        <p14:creationId xmlns:p14="http://schemas.microsoft.com/office/powerpoint/2010/main" val="398107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3D33E02-8F18-233E-E076-1656C48A2705}"/>
              </a:ext>
            </a:extLst>
          </p:cNvPr>
          <p:cNvSpPr>
            <a:spLocks noGrp="1"/>
          </p:cNvSpPr>
          <p:nvPr>
            <p:ph type="title"/>
          </p:nvPr>
        </p:nvSpPr>
        <p:spPr>
          <a:xfrm>
            <a:off x="8643193" y="489507"/>
            <a:ext cx="3091607" cy="1655483"/>
          </a:xfrm>
        </p:spPr>
        <p:txBody>
          <a:bodyPr anchor="b">
            <a:normAutofit fontScale="90000"/>
          </a:bodyPr>
          <a:lstStyle/>
          <a:p>
            <a:r>
              <a:rPr lang="cs-CZ" sz="4000" dirty="0"/>
              <a:t>12 kmenu Izraelského národa</a:t>
            </a:r>
          </a:p>
        </p:txBody>
      </p:sp>
      <p:pic>
        <p:nvPicPr>
          <p:cNvPr id="4" name="Zástupný obsah 3">
            <a:extLst>
              <a:ext uri="{FF2B5EF4-FFF2-40B4-BE49-F238E27FC236}">
                <a16:creationId xmlns:a16="http://schemas.microsoft.com/office/drawing/2014/main" id="{193419D5-1E2F-E749-E6A2-D4BACFD39A3B}"/>
              </a:ext>
            </a:extLst>
          </p:cNvPr>
          <p:cNvPicPr>
            <a:picLocks noChangeAspect="1"/>
          </p:cNvPicPr>
          <p:nvPr/>
        </p:nvPicPr>
        <p:blipFill rotWithShape="1">
          <a:blip r:embed="rId2"/>
          <a:srcRect l="7956" r="6563" b="-2"/>
          <a:stretch/>
        </p:blipFill>
        <p:spPr>
          <a:xfrm>
            <a:off x="20" y="431"/>
            <a:ext cx="8115280" cy="6408311"/>
          </a:xfrm>
          <a:prstGeom prst="rect">
            <a:avLst/>
          </a:prstGeom>
        </p:spPr>
      </p:pic>
      <p:sp>
        <p:nvSpPr>
          <p:cNvPr id="17" name="Content Placeholder 7">
            <a:extLst>
              <a:ext uri="{FF2B5EF4-FFF2-40B4-BE49-F238E27FC236}">
                <a16:creationId xmlns:a16="http://schemas.microsoft.com/office/drawing/2014/main" id="{5AC88516-4CE9-5A59-090B-8F129569867D}"/>
              </a:ext>
            </a:extLst>
          </p:cNvPr>
          <p:cNvSpPr>
            <a:spLocks noGrp="1"/>
          </p:cNvSpPr>
          <p:nvPr>
            <p:ph idx="1"/>
          </p:nvPr>
        </p:nvSpPr>
        <p:spPr>
          <a:xfrm>
            <a:off x="8643193" y="2418408"/>
            <a:ext cx="2942813" cy="3540265"/>
          </a:xfrm>
        </p:spPr>
        <p:txBody>
          <a:bodyPr>
            <a:normAutofit/>
          </a:bodyPr>
          <a:lstStyle/>
          <a:p>
            <a:pPr marL="0" indent="0">
              <a:buNone/>
            </a:pPr>
            <a:r>
              <a:rPr lang="en-US" sz="3600" dirty="0"/>
              <a:t>12 </a:t>
            </a:r>
            <a:r>
              <a:rPr lang="en-US" sz="3600" dirty="0" err="1"/>
              <a:t>sloupu</a:t>
            </a:r>
            <a:r>
              <a:rPr lang="en-US" sz="3600" dirty="0"/>
              <a:t> </a:t>
            </a:r>
            <a:r>
              <a:rPr lang="en-US" sz="3600" dirty="0" err="1"/>
              <a:t>církve</a:t>
            </a:r>
            <a:endParaRPr lang="en-US" sz="3600" dirty="0"/>
          </a:p>
        </p:txBody>
      </p:sp>
      <p:sp>
        <p:nvSpPr>
          <p:cNvPr id="18" name="Rectangle 1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588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D6877722-6447-3726-248A-398144600C66}"/>
              </a:ext>
            </a:extLst>
          </p:cNvPr>
          <p:cNvPicPr>
            <a:picLocks noChangeAspect="1"/>
          </p:cNvPicPr>
          <p:nvPr/>
        </p:nvPicPr>
        <p:blipFill rotWithShape="1">
          <a:blip r:embed="rId2"/>
          <a:srcRect l="8200" r="9400"/>
          <a:stretch/>
        </p:blipFill>
        <p:spPr>
          <a:xfrm>
            <a:off x="59451" y="0"/>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Nadpis 1">
            <a:extLst>
              <a:ext uri="{FF2B5EF4-FFF2-40B4-BE49-F238E27FC236}">
                <a16:creationId xmlns:a16="http://schemas.microsoft.com/office/drawing/2014/main" id="{79522412-17E0-6CA6-3FAE-92F0EADFAA43}"/>
              </a:ext>
            </a:extLst>
          </p:cNvPr>
          <p:cNvSpPr>
            <a:spLocks noGrp="1"/>
          </p:cNvSpPr>
          <p:nvPr>
            <p:ph type="ctrTitle"/>
          </p:nvPr>
        </p:nvSpPr>
        <p:spPr>
          <a:xfrm>
            <a:off x="6343650" y="3962400"/>
            <a:ext cx="5505814" cy="1690409"/>
          </a:xfrm>
        </p:spPr>
        <p:txBody>
          <a:bodyPr anchor="b">
            <a:normAutofit/>
          </a:bodyPr>
          <a:lstStyle/>
          <a:p>
            <a:pPr algn="l"/>
            <a:r>
              <a:rPr lang="cs-CZ" sz="4400" dirty="0"/>
              <a:t>Šimon Petr – první mezi apoštoly</a:t>
            </a:r>
          </a:p>
        </p:txBody>
      </p:sp>
      <p:sp>
        <p:nvSpPr>
          <p:cNvPr id="3" name="Podnadpis 2">
            <a:extLst>
              <a:ext uri="{FF2B5EF4-FFF2-40B4-BE49-F238E27FC236}">
                <a16:creationId xmlns:a16="http://schemas.microsoft.com/office/drawing/2014/main" id="{1310C20A-7CF8-2F9D-CC80-4C68CBA4C13C}"/>
              </a:ext>
            </a:extLst>
          </p:cNvPr>
          <p:cNvSpPr>
            <a:spLocks noGrp="1"/>
          </p:cNvSpPr>
          <p:nvPr>
            <p:ph type="subTitle" idx="1"/>
          </p:nvPr>
        </p:nvSpPr>
        <p:spPr>
          <a:xfrm>
            <a:off x="6343650" y="5709565"/>
            <a:ext cx="5395975" cy="646785"/>
          </a:xfrm>
        </p:spPr>
        <p:txBody>
          <a:bodyPr>
            <a:normAutofit/>
          </a:bodyPr>
          <a:lstStyle/>
          <a:p>
            <a:pPr algn="l"/>
            <a:endParaRPr lang="cs-CZ" dirty="0"/>
          </a:p>
        </p:txBody>
      </p:sp>
      <p:pic>
        <p:nvPicPr>
          <p:cNvPr id="6" name="Obrázek 5" descr="Obsah obrázku venku, tráva, voda, obloha&#10;&#10;Popis byl vytvořen automaticky">
            <a:extLst>
              <a:ext uri="{FF2B5EF4-FFF2-40B4-BE49-F238E27FC236}">
                <a16:creationId xmlns:a16="http://schemas.microsoft.com/office/drawing/2014/main" id="{CADE9F04-EF08-182A-E5E4-81E88F7B5F26}"/>
              </a:ext>
            </a:extLst>
          </p:cNvPr>
          <p:cNvPicPr>
            <a:picLocks noChangeAspect="1"/>
          </p:cNvPicPr>
          <p:nvPr/>
        </p:nvPicPr>
        <p:blipFill rotWithShape="1">
          <a:blip r:embed="rId3"/>
          <a:srcRect l="12772" r="9097" b="3"/>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418549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F18E02-9FC0-49C2-BE57-195BEE392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256B9A8-3AB6-16B4-12D2-533E1AA11E7B}"/>
              </a:ext>
            </a:extLst>
          </p:cNvPr>
          <p:cNvSpPr>
            <a:spLocks noGrp="1"/>
          </p:cNvSpPr>
          <p:nvPr>
            <p:ph type="title"/>
          </p:nvPr>
        </p:nvSpPr>
        <p:spPr>
          <a:xfrm>
            <a:off x="5636871" y="157163"/>
            <a:ext cx="6350342" cy="6700488"/>
          </a:xfrm>
        </p:spPr>
        <p:txBody>
          <a:bodyPr vert="horz" lIns="91440" tIns="45720" rIns="91440" bIns="45720" rtlCol="0" anchor="t">
            <a:normAutofit/>
          </a:bodyPr>
          <a:lstStyle/>
          <a:p>
            <a:r>
              <a:rPr lang="cs-CZ" sz="2800" b="0" i="0" u="none" strike="noStrike" dirty="0">
                <a:solidFill>
                  <a:srgbClr val="7F675C"/>
                </a:solidFill>
                <a:effectLst/>
                <a:latin typeface="Trebuchet MS" panose="020B0703020202090204" pitchFamily="34" charset="0"/>
              </a:rPr>
              <a:t>Apoštol Petr</a:t>
            </a:r>
            <a:br>
              <a:rPr lang="cs-CZ" sz="1600" b="0" i="0" u="none" strike="noStrike" dirty="0">
                <a:solidFill>
                  <a:srgbClr val="7F675C"/>
                </a:solidFill>
                <a:effectLst/>
                <a:latin typeface="Trebuchet MS" panose="020B0703020202090204" pitchFamily="34" charset="0"/>
              </a:rPr>
            </a:br>
            <a:br>
              <a:rPr lang="cs-CZ" sz="1600" b="0" i="0" u="none" strike="noStrike" dirty="0">
                <a:solidFill>
                  <a:srgbClr val="7F675C"/>
                </a:solidFill>
                <a:effectLst/>
                <a:latin typeface="Trebuchet MS" panose="020B0703020202090204" pitchFamily="34" charset="0"/>
              </a:rPr>
            </a:br>
            <a:r>
              <a:rPr lang="cs-CZ" sz="1600" b="0" i="0" u="none" strike="noStrike" dirty="0">
                <a:solidFill>
                  <a:srgbClr val="7F675C"/>
                </a:solidFill>
                <a:effectLst/>
                <a:latin typeface="Trebuchet MS" panose="020B0703020202090204" pitchFamily="34" charset="0"/>
              </a:rPr>
              <a:t>původním jménem Šimon byl jeden z dvanácti původních apoštolů – učedníků Ježíše Krista. Je považován za prvního papeže. </a:t>
            </a:r>
            <a:br>
              <a:rPr lang="cs-CZ" sz="1600" b="0" i="0" u="none" strike="noStrike" dirty="0">
                <a:solidFill>
                  <a:srgbClr val="7F675C"/>
                </a:solidFill>
                <a:effectLst/>
                <a:latin typeface="Trebuchet MS" panose="020B0703020202090204" pitchFamily="34" charset="0"/>
              </a:rPr>
            </a:br>
            <a:br>
              <a:rPr lang="cs-CZ" sz="1600" b="0" i="0" u="none" strike="noStrike" dirty="0">
                <a:solidFill>
                  <a:srgbClr val="7F675C"/>
                </a:solidFill>
                <a:effectLst/>
                <a:latin typeface="Trebuchet MS" panose="020B0703020202090204" pitchFamily="34" charset="0"/>
              </a:rPr>
            </a:br>
            <a:r>
              <a:rPr lang="cs-CZ" sz="1600" b="0" i="0" u="none" strike="noStrike" dirty="0">
                <a:solidFill>
                  <a:srgbClr val="7F675C"/>
                </a:solidFill>
                <a:effectLst/>
                <a:latin typeface="Trebuchet MS" panose="020B0703020202090204" pitchFamily="34" charset="0"/>
              </a:rPr>
              <a:t>Podle biblických pramenů se Svatý Petr narodil v </a:t>
            </a:r>
            <a:r>
              <a:rPr lang="cs-CZ" sz="1600" b="0" i="0" u="none" strike="noStrike" dirty="0" err="1">
                <a:solidFill>
                  <a:srgbClr val="7F675C"/>
                </a:solidFill>
                <a:effectLst/>
                <a:latin typeface="Trebuchet MS" panose="020B0703020202090204" pitchFamily="34" charset="0"/>
              </a:rPr>
              <a:t>Betsaidě</a:t>
            </a:r>
            <a:r>
              <a:rPr lang="cs-CZ" sz="1600" b="0" i="0" u="none" strike="noStrike" dirty="0">
                <a:solidFill>
                  <a:srgbClr val="7F675C"/>
                </a:solidFill>
                <a:effectLst/>
                <a:latin typeface="Trebuchet MS" panose="020B0703020202090204" pitchFamily="34" charset="0"/>
              </a:rPr>
              <a:t> jako syn rybáře Jana nebo Jonáše a jeho rodné jméno bylo Šimon.</a:t>
            </a:r>
            <a:br>
              <a:rPr lang="cs-CZ" sz="1600" b="0" i="0" u="none" strike="noStrike" dirty="0">
                <a:solidFill>
                  <a:srgbClr val="7F675C"/>
                </a:solidFill>
                <a:effectLst/>
                <a:latin typeface="Trebuchet MS" panose="020B0703020202090204" pitchFamily="34" charset="0"/>
              </a:rPr>
            </a:br>
            <a:br>
              <a:rPr lang="cs-CZ" sz="1600" b="0" i="0" u="none" strike="noStrike" dirty="0">
                <a:solidFill>
                  <a:srgbClr val="7F675C"/>
                </a:solidFill>
                <a:effectLst/>
                <a:latin typeface="Trebuchet MS" panose="020B0703020202090204" pitchFamily="34" charset="0"/>
              </a:rPr>
            </a:br>
            <a:r>
              <a:rPr lang="cs-CZ" sz="1600" b="0" i="0" u="none" strike="noStrike" dirty="0">
                <a:solidFill>
                  <a:srgbClr val="7F675C"/>
                </a:solidFill>
                <a:effectLst/>
                <a:latin typeface="Trebuchet MS" panose="020B0703020202090204" pitchFamily="34" charset="0"/>
              </a:rPr>
              <a:t>Oženil se a usadil se v </a:t>
            </a:r>
            <a:r>
              <a:rPr lang="cs-CZ" sz="1600" b="0" i="0" u="none" strike="noStrike" dirty="0" err="1">
                <a:solidFill>
                  <a:srgbClr val="7F675C"/>
                </a:solidFill>
                <a:effectLst/>
                <a:latin typeface="Trebuchet MS" panose="020B0703020202090204" pitchFamily="34" charset="0"/>
              </a:rPr>
              <a:t>Kafarnaum</a:t>
            </a:r>
            <a:r>
              <a:rPr lang="cs-CZ" sz="1600" b="0" i="0" u="none" strike="noStrike" dirty="0">
                <a:solidFill>
                  <a:srgbClr val="7F675C"/>
                </a:solidFill>
                <a:effectLst/>
                <a:latin typeface="Trebuchet MS" panose="020B0703020202090204" pitchFamily="34" charset="0"/>
              </a:rPr>
              <a:t>, vesnici u </a:t>
            </a:r>
            <a:r>
              <a:rPr lang="cs-CZ" sz="1600" b="0" i="0" u="none" strike="noStrike" dirty="0" err="1">
                <a:solidFill>
                  <a:srgbClr val="7F675C"/>
                </a:solidFill>
                <a:effectLst/>
                <a:latin typeface="Trebuchet MS" panose="020B0703020202090204" pitchFamily="34" charset="0"/>
              </a:rPr>
              <a:t>Genezaretského</a:t>
            </a:r>
            <a:r>
              <a:rPr lang="cs-CZ" sz="1600" b="0" i="0" u="none" strike="noStrike" dirty="0">
                <a:solidFill>
                  <a:srgbClr val="7F675C"/>
                </a:solidFill>
                <a:effectLst/>
                <a:latin typeface="Trebuchet MS" panose="020B0703020202090204" pitchFamily="34" charset="0"/>
              </a:rPr>
              <a:t> jezera, a se svým bratrem Ondřejem se živili rybářstvím. </a:t>
            </a:r>
            <a:br>
              <a:rPr lang="cs-CZ" sz="1600" b="0" i="0" u="none" strike="noStrike" dirty="0">
                <a:solidFill>
                  <a:srgbClr val="7F675C"/>
                </a:solidFill>
                <a:effectLst/>
                <a:latin typeface="Trebuchet MS" panose="020B0703020202090204" pitchFamily="34" charset="0"/>
              </a:rPr>
            </a:br>
            <a:br>
              <a:rPr lang="cs-CZ" sz="1600" b="0" i="0" u="none" strike="noStrike" dirty="0">
                <a:solidFill>
                  <a:srgbClr val="7F675C"/>
                </a:solidFill>
                <a:effectLst/>
                <a:latin typeface="Trebuchet MS" panose="020B0703020202090204" pitchFamily="34" charset="0"/>
              </a:rPr>
            </a:br>
            <a:r>
              <a:rPr lang="cs-CZ" sz="1600" b="0" i="0" u="none" strike="noStrike" dirty="0">
                <a:solidFill>
                  <a:srgbClr val="7F675C"/>
                </a:solidFill>
                <a:effectLst/>
                <a:latin typeface="Trebuchet MS" panose="020B0703020202090204" pitchFamily="34" charset="0"/>
              </a:rPr>
              <a:t>Když jednou se svým bratrem Ondřejem vrhal síť do vody, šel okolo Ježíš a vyzval oba rybáře, aby ho následovali. Bratři uposlechli a Šimon se od té chvíle stal nejvěrnějším Kristovým učedníkem. </a:t>
            </a:r>
            <a:br>
              <a:rPr lang="cs-CZ" sz="1600" b="0" i="0" u="none" strike="noStrike" dirty="0">
                <a:solidFill>
                  <a:srgbClr val="7F675C"/>
                </a:solidFill>
                <a:effectLst/>
                <a:latin typeface="Trebuchet MS" panose="020B0703020202090204" pitchFamily="34" charset="0"/>
              </a:rPr>
            </a:br>
            <a:br>
              <a:rPr lang="cs-CZ" sz="1600" b="0" i="0" u="none" strike="noStrike" dirty="0">
                <a:solidFill>
                  <a:srgbClr val="7F675C"/>
                </a:solidFill>
                <a:effectLst/>
                <a:latin typeface="Trebuchet MS" panose="020B0703020202090204" pitchFamily="34" charset="0"/>
              </a:rPr>
            </a:br>
            <a:r>
              <a:rPr lang="cs-CZ" sz="1600" b="0" i="0" u="none" strike="noStrike" dirty="0">
                <a:solidFill>
                  <a:srgbClr val="7F675C"/>
                </a:solidFill>
                <a:effectLst/>
                <a:latin typeface="Trebuchet MS" panose="020B0703020202090204" pitchFamily="34" charset="0"/>
              </a:rPr>
              <a:t>Byl svědkem mnoha jeho činů a zázraků. Právě jeho Ježíš vyvolil, aby se stal prvním z dvanácti apoštolů, které vybral mezi svými učedníky, aby hlásali evangelium a konali zázraky. Tehdy mu také dal jméno Petr: (Ty jsi Petr, to znamená skála a na této skále postavím svou Církev, a brány pekla ji nepřemohou.)</a:t>
            </a:r>
            <a:br>
              <a:rPr lang="cs-CZ" sz="1600" b="0" i="0" u="none" strike="noStrike" dirty="0">
                <a:solidFill>
                  <a:srgbClr val="7F675C"/>
                </a:solidFill>
                <a:effectLst/>
                <a:latin typeface="Trebuchet MS" panose="020B0703020202090204" pitchFamily="34" charset="0"/>
              </a:rPr>
            </a:br>
            <a:br>
              <a:rPr lang="cs-CZ" sz="1600" b="0" i="0" u="none" strike="noStrike" dirty="0">
                <a:solidFill>
                  <a:srgbClr val="7F675C"/>
                </a:solidFill>
                <a:effectLst/>
                <a:latin typeface="Trebuchet MS" panose="020B0703020202090204" pitchFamily="34" charset="0"/>
              </a:rPr>
            </a:br>
            <a:r>
              <a:rPr lang="cs-CZ" sz="1600" b="0" i="0" u="none" strike="noStrike" dirty="0">
                <a:solidFill>
                  <a:srgbClr val="7F675C"/>
                </a:solidFill>
                <a:effectLst/>
                <a:latin typeface="Trebuchet MS" panose="020B0703020202090204" pitchFamily="34" charset="0"/>
              </a:rPr>
              <a:t>Po Kristově smrti a zmrtvýchvstání se skutečně ujal řízení tehdy ještě nepatrné skupiny věřících. Řídil volbu apoštola Matěje jako náhrady za zrádce Jidáše, vynesl rozsudek nad </a:t>
            </a:r>
            <a:r>
              <a:rPr lang="cs-CZ" sz="1600" b="0" i="0" u="none" strike="noStrike" dirty="0" err="1">
                <a:solidFill>
                  <a:srgbClr val="7F675C"/>
                </a:solidFill>
                <a:effectLst/>
                <a:latin typeface="Trebuchet MS" panose="020B0703020202090204" pitchFamily="34" charset="0"/>
              </a:rPr>
              <a:t>Ananiášem</a:t>
            </a:r>
            <a:r>
              <a:rPr lang="cs-CZ" sz="1600" b="0" i="0" u="none" strike="noStrike" dirty="0">
                <a:solidFill>
                  <a:srgbClr val="7F675C"/>
                </a:solidFill>
                <a:effectLst/>
                <a:latin typeface="Trebuchet MS" panose="020B0703020202090204" pitchFamily="34" charset="0"/>
              </a:rPr>
              <a:t> a </a:t>
            </a:r>
            <a:r>
              <a:rPr lang="cs-CZ" sz="1600" b="0" i="0" u="none" strike="noStrike" dirty="0" err="1">
                <a:solidFill>
                  <a:srgbClr val="7F675C"/>
                </a:solidFill>
                <a:effectLst/>
                <a:latin typeface="Trebuchet MS" panose="020B0703020202090204" pitchFamily="34" charset="0"/>
              </a:rPr>
              <a:t>Zafirou</a:t>
            </a:r>
            <a:r>
              <a:rPr lang="cs-CZ" sz="1600" b="0" i="0" u="none" strike="noStrike" dirty="0">
                <a:solidFill>
                  <a:srgbClr val="7F675C"/>
                </a:solidFill>
                <a:effectLst/>
                <a:latin typeface="Trebuchet MS" panose="020B0703020202090204" pitchFamily="34" charset="0"/>
              </a:rPr>
              <a:t> a zejména otevřel církev pro příslušníky nežidovských národů. Nechal pokřtít Kornelia bez obřízky a na prvním církevním sněmu v roce 50 v Jeruzalémě prosadil, že věřící nemusí dodržovat obřadní předpisy podle Mojžíšovy knihy Starého zákona.</a:t>
            </a:r>
            <a:endParaRPr lang="en-US" sz="4000" dirty="0">
              <a:solidFill>
                <a:schemeClr val="tx2"/>
              </a:solidFill>
            </a:endParaRPr>
          </a:p>
        </p:txBody>
      </p:sp>
      <p:pic>
        <p:nvPicPr>
          <p:cNvPr id="4" name="Zástupný obsah 3">
            <a:extLst>
              <a:ext uri="{FF2B5EF4-FFF2-40B4-BE49-F238E27FC236}">
                <a16:creationId xmlns:a16="http://schemas.microsoft.com/office/drawing/2014/main" id="{859AC73B-0E71-5494-C633-2405B079D501}"/>
              </a:ext>
            </a:extLst>
          </p:cNvPr>
          <p:cNvPicPr>
            <a:picLocks noGrp="1" noChangeAspect="1"/>
          </p:cNvPicPr>
          <p:nvPr>
            <p:ph idx="1"/>
          </p:nvPr>
        </p:nvPicPr>
        <p:blipFill rotWithShape="1">
          <a:blip r:embed="rId2">
            <a:alphaModFix/>
          </a:blip>
          <a:srcRect r="13095" b="-1"/>
          <a:stretch/>
        </p:blipFill>
        <p:spPr>
          <a:xfrm>
            <a:off x="20" y="760563"/>
            <a:ext cx="5298663" cy="609708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grpSp>
        <p:nvGrpSpPr>
          <p:cNvPr id="11" name="Group 10">
            <a:extLst>
              <a:ext uri="{FF2B5EF4-FFF2-40B4-BE49-F238E27FC236}">
                <a16:creationId xmlns:a16="http://schemas.microsoft.com/office/drawing/2014/main" id="{DC9608D4-CD9C-4B8B-88DC-8055C0325C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11966"/>
            <a:ext cx="5736223" cy="6346033"/>
            <a:chOff x="4529137" y="1695450"/>
            <a:chExt cx="3134106" cy="3467289"/>
          </a:xfrm>
        </p:grpSpPr>
        <p:sp>
          <p:nvSpPr>
            <p:cNvPr id="12" name="Freeform: Shape 11">
              <a:extLst>
                <a:ext uri="{FF2B5EF4-FFF2-40B4-BE49-F238E27FC236}">
                  <a16:creationId xmlns:a16="http://schemas.microsoft.com/office/drawing/2014/main" id="{07B5C029-26B7-46E5-A729-AB2CB6EB6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29137" y="1811422"/>
              <a:ext cx="2961539" cy="3351127"/>
            </a:xfrm>
            <a:custGeom>
              <a:avLst/>
              <a:gdLst>
                <a:gd name="connsiteX0" fmla="*/ 2918460 w 2961539"/>
                <a:gd name="connsiteY0" fmla="*/ 1324969 h 3351127"/>
                <a:gd name="connsiteX1" fmla="*/ 2906649 w 2961539"/>
                <a:gd name="connsiteY1" fmla="*/ 1284393 h 3351127"/>
                <a:gd name="connsiteX2" fmla="*/ 2893314 w 2961539"/>
                <a:gd name="connsiteY2" fmla="*/ 1244388 h 3351127"/>
                <a:gd name="connsiteX3" fmla="*/ 2878741 w 2961539"/>
                <a:gd name="connsiteY3" fmla="*/ 1204859 h 3351127"/>
                <a:gd name="connsiteX4" fmla="*/ 2811209 w 2961539"/>
                <a:gd name="connsiteY4" fmla="*/ 1051316 h 3351127"/>
                <a:gd name="connsiteX5" fmla="*/ 2636711 w 2961539"/>
                <a:gd name="connsiteY5" fmla="*/ 768709 h 3351127"/>
                <a:gd name="connsiteX6" fmla="*/ 2418683 w 2961539"/>
                <a:gd name="connsiteY6" fmla="*/ 522202 h 3351127"/>
                <a:gd name="connsiteX7" fmla="*/ 2165699 w 2961539"/>
                <a:gd name="connsiteY7" fmla="*/ 314748 h 3351127"/>
                <a:gd name="connsiteX8" fmla="*/ 2027873 w 2961539"/>
                <a:gd name="connsiteY8" fmla="*/ 227213 h 3351127"/>
                <a:gd name="connsiteX9" fmla="*/ 1883474 w 2961539"/>
                <a:gd name="connsiteY9" fmla="*/ 151203 h 3351127"/>
                <a:gd name="connsiteX10" fmla="*/ 1576483 w 2961539"/>
                <a:gd name="connsiteY10" fmla="*/ 40618 h 3351127"/>
                <a:gd name="connsiteX11" fmla="*/ 1415415 w 2961539"/>
                <a:gd name="connsiteY11" fmla="*/ 10233 h 3351127"/>
                <a:gd name="connsiteX12" fmla="*/ 1251204 w 2961539"/>
                <a:gd name="connsiteY12" fmla="*/ 42 h 3351127"/>
                <a:gd name="connsiteX13" fmla="*/ 927163 w 2961539"/>
                <a:gd name="connsiteY13" fmla="*/ 29855 h 3351127"/>
                <a:gd name="connsiteX14" fmla="*/ 610362 w 2961539"/>
                <a:gd name="connsiteY14" fmla="*/ 116151 h 3351127"/>
                <a:gd name="connsiteX15" fmla="*/ 315468 w 2961539"/>
                <a:gd name="connsiteY15" fmla="*/ 267408 h 3351127"/>
                <a:gd name="connsiteX16" fmla="*/ 182975 w 2961539"/>
                <a:gd name="connsiteY16" fmla="*/ 368183 h 3351127"/>
                <a:gd name="connsiteX17" fmla="*/ 64294 w 2961539"/>
                <a:gd name="connsiteY17" fmla="*/ 484674 h 3351127"/>
                <a:gd name="connsiteX18" fmla="*/ 0 w 2961539"/>
                <a:gd name="connsiteY18" fmla="*/ 556778 h 3351127"/>
                <a:gd name="connsiteX19" fmla="*/ 0 w 2961539"/>
                <a:gd name="connsiteY19" fmla="*/ 956066 h 3351127"/>
                <a:gd name="connsiteX20" fmla="*/ 227552 w 2961539"/>
                <a:gd name="connsiteY20" fmla="*/ 636597 h 3351127"/>
                <a:gd name="connsiteX21" fmla="*/ 331756 w 2961539"/>
                <a:gd name="connsiteY21" fmla="*/ 534966 h 3351127"/>
                <a:gd name="connsiteX22" fmla="*/ 441770 w 2961539"/>
                <a:gd name="connsiteY22" fmla="*/ 439620 h 3351127"/>
                <a:gd name="connsiteX23" fmla="*/ 683419 w 2961539"/>
                <a:gd name="connsiteY23" fmla="*/ 274457 h 3351127"/>
                <a:gd name="connsiteX24" fmla="*/ 956596 w 2961539"/>
                <a:gd name="connsiteY24" fmla="*/ 161300 h 3351127"/>
                <a:gd name="connsiteX25" fmla="*/ 1251490 w 2961539"/>
                <a:gd name="connsiteY25" fmla="*/ 123009 h 3351127"/>
                <a:gd name="connsiteX26" fmla="*/ 1398175 w 2961539"/>
                <a:gd name="connsiteY26" fmla="*/ 135297 h 3351127"/>
                <a:gd name="connsiteX27" fmla="*/ 1542383 w 2961539"/>
                <a:gd name="connsiteY27" fmla="*/ 167967 h 3351127"/>
                <a:gd name="connsiteX28" fmla="*/ 1681925 w 2961539"/>
                <a:gd name="connsiteY28" fmla="*/ 218450 h 3351127"/>
                <a:gd name="connsiteX29" fmla="*/ 1715929 w 2961539"/>
                <a:gd name="connsiteY29" fmla="*/ 233595 h 3351127"/>
                <a:gd name="connsiteX30" fmla="*/ 1749552 w 2961539"/>
                <a:gd name="connsiteY30" fmla="*/ 249597 h 3351127"/>
                <a:gd name="connsiteX31" fmla="*/ 1782604 w 2961539"/>
                <a:gd name="connsiteY31" fmla="*/ 266646 h 3351127"/>
                <a:gd name="connsiteX32" fmla="*/ 1815275 w 2961539"/>
                <a:gd name="connsiteY32" fmla="*/ 284553 h 3351127"/>
                <a:gd name="connsiteX33" fmla="*/ 2059400 w 2961539"/>
                <a:gd name="connsiteY33" fmla="*/ 454765 h 3351127"/>
                <a:gd name="connsiteX34" fmla="*/ 2270284 w 2961539"/>
                <a:gd name="connsiteY34" fmla="*/ 663648 h 3351127"/>
                <a:gd name="connsiteX35" fmla="*/ 2362581 w 2961539"/>
                <a:gd name="connsiteY35" fmla="*/ 779091 h 3351127"/>
                <a:gd name="connsiteX36" fmla="*/ 2445353 w 2961539"/>
                <a:gd name="connsiteY36" fmla="*/ 900726 h 3351127"/>
                <a:gd name="connsiteX37" fmla="*/ 2581180 w 2961539"/>
                <a:gd name="connsiteY37" fmla="*/ 1158663 h 3351127"/>
                <a:gd name="connsiteX38" fmla="*/ 2673382 w 2961539"/>
                <a:gd name="connsiteY38" fmla="*/ 1430601 h 3351127"/>
                <a:gd name="connsiteX39" fmla="*/ 2707291 w 2961539"/>
                <a:gd name="connsiteY39" fmla="*/ 1569095 h 3351127"/>
                <a:gd name="connsiteX40" fmla="*/ 2728913 w 2961539"/>
                <a:gd name="connsiteY40" fmla="*/ 1710065 h 3351127"/>
                <a:gd name="connsiteX41" fmla="*/ 2738342 w 2961539"/>
                <a:gd name="connsiteY41" fmla="*/ 1853321 h 3351127"/>
                <a:gd name="connsiteX42" fmla="*/ 2733294 w 2961539"/>
                <a:gd name="connsiteY42" fmla="*/ 1998482 h 3351127"/>
                <a:gd name="connsiteX43" fmla="*/ 2704433 w 2961539"/>
                <a:gd name="connsiteY43" fmla="*/ 2140785 h 3351127"/>
                <a:gd name="connsiteX44" fmla="*/ 2645759 w 2961539"/>
                <a:gd name="connsiteY44" fmla="*/ 2264515 h 3351127"/>
                <a:gd name="connsiteX45" fmla="*/ 2552986 w 2961539"/>
                <a:gd name="connsiteY45" fmla="*/ 2354717 h 3351127"/>
                <a:gd name="connsiteX46" fmla="*/ 2492026 w 2961539"/>
                <a:gd name="connsiteY46" fmla="*/ 2389769 h 3351127"/>
                <a:gd name="connsiteX47" fmla="*/ 2423541 w 2961539"/>
                <a:gd name="connsiteY47" fmla="*/ 2423583 h 3351127"/>
                <a:gd name="connsiteX48" fmla="*/ 2278475 w 2961539"/>
                <a:gd name="connsiteY48" fmla="*/ 2502640 h 3351127"/>
                <a:gd name="connsiteX49" fmla="*/ 2143697 w 2961539"/>
                <a:gd name="connsiteY49" fmla="*/ 2606463 h 3351127"/>
                <a:gd name="connsiteX50" fmla="*/ 2113312 w 2961539"/>
                <a:gd name="connsiteY50" fmla="*/ 2635514 h 3351127"/>
                <a:gd name="connsiteX51" fmla="*/ 2084927 w 2961539"/>
                <a:gd name="connsiteY51" fmla="*/ 2664184 h 3351127"/>
                <a:gd name="connsiteX52" fmla="*/ 2030349 w 2961539"/>
                <a:gd name="connsiteY52" fmla="*/ 2722573 h 3351127"/>
                <a:gd name="connsiteX53" fmla="*/ 1929098 w 2961539"/>
                <a:gd name="connsiteY53" fmla="*/ 2842683 h 3351127"/>
                <a:gd name="connsiteX54" fmla="*/ 1880045 w 2961539"/>
                <a:gd name="connsiteY54" fmla="*/ 2902309 h 3351127"/>
                <a:gd name="connsiteX55" fmla="*/ 1831086 w 2961539"/>
                <a:gd name="connsiteY55" fmla="*/ 2960888 h 3351127"/>
                <a:gd name="connsiteX56" fmla="*/ 1730121 w 2961539"/>
                <a:gd name="connsiteY56" fmla="*/ 3071854 h 3351127"/>
                <a:gd name="connsiteX57" fmla="*/ 1620488 w 2961539"/>
                <a:gd name="connsiteY57" fmla="*/ 3169200 h 3351127"/>
                <a:gd name="connsiteX58" fmla="*/ 1497616 w 2961539"/>
                <a:gd name="connsiteY58" fmla="*/ 3244447 h 3351127"/>
                <a:gd name="connsiteX59" fmla="*/ 1361313 w 2961539"/>
                <a:gd name="connsiteY59" fmla="*/ 3288739 h 3351127"/>
                <a:gd name="connsiteX60" fmla="*/ 1289590 w 2961539"/>
                <a:gd name="connsiteY60" fmla="*/ 3297978 h 3351127"/>
                <a:gd name="connsiteX61" fmla="*/ 1253204 w 2961539"/>
                <a:gd name="connsiteY61" fmla="*/ 3299407 h 3351127"/>
                <a:gd name="connsiteX62" fmla="*/ 1215676 w 2961539"/>
                <a:gd name="connsiteY62" fmla="*/ 3299216 h 3351127"/>
                <a:gd name="connsiteX63" fmla="*/ 918972 w 2961539"/>
                <a:gd name="connsiteY63" fmla="*/ 3254639 h 3351127"/>
                <a:gd name="connsiteX64" fmla="*/ 642557 w 2961539"/>
                <a:gd name="connsiteY64" fmla="*/ 3139672 h 3351127"/>
                <a:gd name="connsiteX65" fmla="*/ 515112 w 2961539"/>
                <a:gd name="connsiteY65" fmla="*/ 3061853 h 3351127"/>
                <a:gd name="connsiteX66" fmla="*/ 484442 w 2961539"/>
                <a:gd name="connsiteY66" fmla="*/ 3040612 h 3351127"/>
                <a:gd name="connsiteX67" fmla="*/ 454343 w 2961539"/>
                <a:gd name="connsiteY67" fmla="*/ 3018610 h 3351127"/>
                <a:gd name="connsiteX68" fmla="*/ 424625 w 2961539"/>
                <a:gd name="connsiteY68" fmla="*/ 2996131 h 3351127"/>
                <a:gd name="connsiteX69" fmla="*/ 395478 w 2961539"/>
                <a:gd name="connsiteY69" fmla="*/ 2973080 h 3351127"/>
                <a:gd name="connsiteX70" fmla="*/ 181547 w 2961539"/>
                <a:gd name="connsiteY70" fmla="*/ 2767626 h 3351127"/>
                <a:gd name="connsiteX71" fmla="*/ 134112 w 2961539"/>
                <a:gd name="connsiteY71" fmla="*/ 2710761 h 3351127"/>
                <a:gd name="connsiteX72" fmla="*/ 89821 w 2961539"/>
                <a:gd name="connsiteY72" fmla="*/ 2652087 h 3351127"/>
                <a:gd name="connsiteX73" fmla="*/ 10096 w 2961539"/>
                <a:gd name="connsiteY73" fmla="*/ 2529025 h 3351127"/>
                <a:gd name="connsiteX74" fmla="*/ 191 w 2961539"/>
                <a:gd name="connsiteY74" fmla="*/ 2511499 h 3351127"/>
                <a:gd name="connsiteX75" fmla="*/ 191 w 2961539"/>
                <a:gd name="connsiteY75" fmla="*/ 2835063 h 3351127"/>
                <a:gd name="connsiteX76" fmla="*/ 50959 w 2961539"/>
                <a:gd name="connsiteY76" fmla="*/ 2888879 h 3351127"/>
                <a:gd name="connsiteX77" fmla="*/ 300038 w 2961539"/>
                <a:gd name="connsiteY77" fmla="*/ 3100525 h 3351127"/>
                <a:gd name="connsiteX78" fmla="*/ 438150 w 2961539"/>
                <a:gd name="connsiteY78" fmla="*/ 3186916 h 3351127"/>
                <a:gd name="connsiteX79" fmla="*/ 584264 w 2961539"/>
                <a:gd name="connsiteY79" fmla="*/ 3258830 h 3351127"/>
                <a:gd name="connsiteX80" fmla="*/ 862965 w 2961539"/>
                <a:gd name="connsiteY80" fmla="*/ 3351127 h 3351127"/>
                <a:gd name="connsiteX81" fmla="*/ 1534478 w 2961539"/>
                <a:gd name="connsiteY81" fmla="*/ 3351127 h 3351127"/>
                <a:gd name="connsiteX82" fmla="*/ 1540955 w 2961539"/>
                <a:gd name="connsiteY82" fmla="*/ 3348841 h 3351127"/>
                <a:gd name="connsiteX83" fmla="*/ 1691831 w 2961539"/>
                <a:gd name="connsiteY83" fmla="*/ 3275403 h 3351127"/>
                <a:gd name="connsiteX84" fmla="*/ 1827086 w 2961539"/>
                <a:gd name="connsiteY84" fmla="*/ 3179963 h 3351127"/>
                <a:gd name="connsiteX85" fmla="*/ 1948625 w 2961539"/>
                <a:gd name="connsiteY85" fmla="*/ 3072426 h 3351127"/>
                <a:gd name="connsiteX86" fmla="*/ 2005584 w 2961539"/>
                <a:gd name="connsiteY86" fmla="*/ 3016514 h 3351127"/>
                <a:gd name="connsiteX87" fmla="*/ 2060639 w 2961539"/>
                <a:gd name="connsiteY87" fmla="*/ 2959935 h 3351127"/>
                <a:gd name="connsiteX88" fmla="*/ 2167223 w 2961539"/>
                <a:gd name="connsiteY88" fmla="*/ 2847350 h 3351127"/>
                <a:gd name="connsiteX89" fmla="*/ 2218754 w 2961539"/>
                <a:gd name="connsiteY89" fmla="*/ 2791438 h 3351127"/>
                <a:gd name="connsiteX90" fmla="*/ 2244471 w 2961539"/>
                <a:gd name="connsiteY90" fmla="*/ 2763911 h 3351127"/>
                <a:gd name="connsiteX91" fmla="*/ 2269427 w 2961539"/>
                <a:gd name="connsiteY91" fmla="*/ 2738098 h 3351127"/>
                <a:gd name="connsiteX92" fmla="*/ 2321243 w 2961539"/>
                <a:gd name="connsiteY92" fmla="*/ 2689807 h 3351127"/>
                <a:gd name="connsiteX93" fmla="*/ 2376297 w 2961539"/>
                <a:gd name="connsiteY93" fmla="*/ 2645230 h 3351127"/>
                <a:gd name="connsiteX94" fmla="*/ 2499265 w 2961539"/>
                <a:gd name="connsiteY94" fmla="*/ 2564934 h 3351127"/>
                <a:gd name="connsiteX95" fmla="*/ 2639187 w 2961539"/>
                <a:gd name="connsiteY95" fmla="*/ 2476732 h 3351127"/>
                <a:gd name="connsiteX96" fmla="*/ 2674239 w 2961539"/>
                <a:gd name="connsiteY96" fmla="*/ 2448729 h 3351127"/>
                <a:gd name="connsiteX97" fmla="*/ 2707481 w 2961539"/>
                <a:gd name="connsiteY97" fmla="*/ 2417487 h 3351127"/>
                <a:gd name="connsiteX98" fmla="*/ 2765298 w 2961539"/>
                <a:gd name="connsiteY98" fmla="*/ 2347097 h 3351127"/>
                <a:gd name="connsiteX99" fmla="*/ 2810447 w 2961539"/>
                <a:gd name="connsiteY99" fmla="*/ 2270802 h 3351127"/>
                <a:gd name="connsiteX100" fmla="*/ 2845499 w 2961539"/>
                <a:gd name="connsiteY100" fmla="*/ 2192411 h 3351127"/>
                <a:gd name="connsiteX101" fmla="*/ 2901315 w 2961539"/>
                <a:gd name="connsiteY101" fmla="*/ 2034772 h 3351127"/>
                <a:gd name="connsiteX102" fmla="*/ 2943130 w 2961539"/>
                <a:gd name="connsiteY102" fmla="*/ 1871704 h 3351127"/>
                <a:gd name="connsiteX103" fmla="*/ 2961037 w 2961539"/>
                <a:gd name="connsiteY103" fmla="*/ 1703302 h 3351127"/>
                <a:gd name="connsiteX104" fmla="*/ 2928842 w 2961539"/>
                <a:gd name="connsiteY104" fmla="*/ 1366308 h 3351127"/>
                <a:gd name="connsiteX105" fmla="*/ 2918460 w 2961539"/>
                <a:gd name="connsiteY105" fmla="*/ 1324969 h 33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961539" h="3351127">
                  <a:moveTo>
                    <a:pt x="2918460" y="1324969"/>
                  </a:moveTo>
                  <a:lnTo>
                    <a:pt x="2906649" y="1284393"/>
                  </a:lnTo>
                  <a:lnTo>
                    <a:pt x="2893314" y="1244388"/>
                  </a:lnTo>
                  <a:cubicBezTo>
                    <a:pt x="2888837" y="1231053"/>
                    <a:pt x="2883694" y="1218004"/>
                    <a:pt x="2878741" y="1204859"/>
                  </a:cubicBezTo>
                  <a:cubicBezTo>
                    <a:pt x="2858453" y="1152567"/>
                    <a:pt x="2836069" y="1101227"/>
                    <a:pt x="2811209" y="1051316"/>
                  </a:cubicBezTo>
                  <a:cubicBezTo>
                    <a:pt x="2761107" y="951684"/>
                    <a:pt x="2702814" y="857006"/>
                    <a:pt x="2636711" y="768709"/>
                  </a:cubicBezTo>
                  <a:cubicBezTo>
                    <a:pt x="2570798" y="680412"/>
                    <a:pt x="2497455" y="598212"/>
                    <a:pt x="2418683" y="522202"/>
                  </a:cubicBezTo>
                  <a:cubicBezTo>
                    <a:pt x="2339912" y="446193"/>
                    <a:pt x="2254949" y="377232"/>
                    <a:pt x="2165699" y="314748"/>
                  </a:cubicBezTo>
                  <a:cubicBezTo>
                    <a:pt x="2121122" y="283506"/>
                    <a:pt x="2075021" y="254359"/>
                    <a:pt x="2027873" y="227213"/>
                  </a:cubicBezTo>
                  <a:cubicBezTo>
                    <a:pt x="1980914" y="199781"/>
                    <a:pt x="1932623" y="174635"/>
                    <a:pt x="1883474" y="151203"/>
                  </a:cubicBezTo>
                  <a:cubicBezTo>
                    <a:pt x="1785176" y="104721"/>
                    <a:pt x="1682496" y="67002"/>
                    <a:pt x="1576483" y="40618"/>
                  </a:cubicBezTo>
                  <a:cubicBezTo>
                    <a:pt x="1523524" y="27474"/>
                    <a:pt x="1469803" y="16901"/>
                    <a:pt x="1415415" y="10233"/>
                  </a:cubicBezTo>
                  <a:cubicBezTo>
                    <a:pt x="1361123" y="3185"/>
                    <a:pt x="1306163" y="-435"/>
                    <a:pt x="1251204" y="42"/>
                  </a:cubicBezTo>
                  <a:cubicBezTo>
                    <a:pt x="1142714" y="804"/>
                    <a:pt x="1034415" y="10805"/>
                    <a:pt x="927163" y="29855"/>
                  </a:cubicBezTo>
                  <a:cubicBezTo>
                    <a:pt x="820007" y="49095"/>
                    <a:pt x="713423" y="76813"/>
                    <a:pt x="610362" y="116151"/>
                  </a:cubicBezTo>
                  <a:cubicBezTo>
                    <a:pt x="507301" y="155394"/>
                    <a:pt x="407861" y="205782"/>
                    <a:pt x="315468" y="267408"/>
                  </a:cubicBezTo>
                  <a:cubicBezTo>
                    <a:pt x="269367" y="298269"/>
                    <a:pt x="224504" y="331226"/>
                    <a:pt x="182975" y="368183"/>
                  </a:cubicBezTo>
                  <a:cubicBezTo>
                    <a:pt x="141542" y="405140"/>
                    <a:pt x="102489" y="444573"/>
                    <a:pt x="64294" y="484674"/>
                  </a:cubicBezTo>
                  <a:cubicBezTo>
                    <a:pt x="42291" y="508105"/>
                    <a:pt x="20860" y="532203"/>
                    <a:pt x="0" y="556778"/>
                  </a:cubicBezTo>
                  <a:lnTo>
                    <a:pt x="0" y="956066"/>
                  </a:lnTo>
                  <a:cubicBezTo>
                    <a:pt x="62579" y="840909"/>
                    <a:pt x="138970" y="733276"/>
                    <a:pt x="227552" y="636597"/>
                  </a:cubicBezTo>
                  <a:cubicBezTo>
                    <a:pt x="260223" y="600593"/>
                    <a:pt x="295466" y="567160"/>
                    <a:pt x="331756" y="534966"/>
                  </a:cubicBezTo>
                  <a:cubicBezTo>
                    <a:pt x="367951" y="502771"/>
                    <a:pt x="403955" y="470196"/>
                    <a:pt x="441770" y="439620"/>
                  </a:cubicBezTo>
                  <a:cubicBezTo>
                    <a:pt x="517208" y="378375"/>
                    <a:pt x="597503" y="322177"/>
                    <a:pt x="683419" y="274457"/>
                  </a:cubicBezTo>
                  <a:cubicBezTo>
                    <a:pt x="769239" y="226832"/>
                    <a:pt x="860679" y="187208"/>
                    <a:pt x="956596" y="161300"/>
                  </a:cubicBezTo>
                  <a:cubicBezTo>
                    <a:pt x="1052322" y="135201"/>
                    <a:pt x="1151954" y="122247"/>
                    <a:pt x="1251490" y="123009"/>
                  </a:cubicBezTo>
                  <a:cubicBezTo>
                    <a:pt x="1300448" y="123581"/>
                    <a:pt x="1349502" y="127772"/>
                    <a:pt x="1398175" y="135297"/>
                  </a:cubicBezTo>
                  <a:cubicBezTo>
                    <a:pt x="1446752" y="143107"/>
                    <a:pt x="1495044" y="153870"/>
                    <a:pt x="1542383" y="167967"/>
                  </a:cubicBezTo>
                  <a:cubicBezTo>
                    <a:pt x="1589723" y="182160"/>
                    <a:pt x="1636490" y="198733"/>
                    <a:pt x="1681925" y="218450"/>
                  </a:cubicBezTo>
                  <a:cubicBezTo>
                    <a:pt x="1693259" y="223498"/>
                    <a:pt x="1704689" y="228261"/>
                    <a:pt x="1715929" y="233595"/>
                  </a:cubicBezTo>
                  <a:lnTo>
                    <a:pt x="1749552" y="249597"/>
                  </a:lnTo>
                  <a:lnTo>
                    <a:pt x="1782604" y="266646"/>
                  </a:lnTo>
                  <a:cubicBezTo>
                    <a:pt x="1793558" y="272457"/>
                    <a:pt x="1804416" y="278553"/>
                    <a:pt x="1815275" y="284553"/>
                  </a:cubicBezTo>
                  <a:cubicBezTo>
                    <a:pt x="1901762" y="333321"/>
                    <a:pt x="1983486" y="390662"/>
                    <a:pt x="2059400" y="454765"/>
                  </a:cubicBezTo>
                  <a:cubicBezTo>
                    <a:pt x="2135410" y="518583"/>
                    <a:pt x="2205990" y="588687"/>
                    <a:pt x="2270284" y="663648"/>
                  </a:cubicBezTo>
                  <a:cubicBezTo>
                    <a:pt x="2302574" y="701082"/>
                    <a:pt x="2333530" y="739372"/>
                    <a:pt x="2362581" y="779091"/>
                  </a:cubicBezTo>
                  <a:cubicBezTo>
                    <a:pt x="2391632" y="818811"/>
                    <a:pt x="2419255" y="859387"/>
                    <a:pt x="2445353" y="900726"/>
                  </a:cubicBezTo>
                  <a:cubicBezTo>
                    <a:pt x="2497455" y="983593"/>
                    <a:pt x="2542889" y="1069890"/>
                    <a:pt x="2581180" y="1158663"/>
                  </a:cubicBezTo>
                  <a:cubicBezTo>
                    <a:pt x="2619470" y="1247436"/>
                    <a:pt x="2648617" y="1338876"/>
                    <a:pt x="2673382" y="1430601"/>
                  </a:cubicBezTo>
                  <a:cubicBezTo>
                    <a:pt x="2685764" y="1476512"/>
                    <a:pt x="2697480" y="1522518"/>
                    <a:pt x="2707291" y="1569095"/>
                  </a:cubicBezTo>
                  <a:cubicBezTo>
                    <a:pt x="2717197" y="1615672"/>
                    <a:pt x="2724245" y="1662726"/>
                    <a:pt x="2728913" y="1710065"/>
                  </a:cubicBezTo>
                  <a:cubicBezTo>
                    <a:pt x="2733485" y="1757404"/>
                    <a:pt x="2736818" y="1805124"/>
                    <a:pt x="2738342" y="1853321"/>
                  </a:cubicBezTo>
                  <a:cubicBezTo>
                    <a:pt x="2739390" y="1901422"/>
                    <a:pt x="2738247" y="1950000"/>
                    <a:pt x="2733294" y="1998482"/>
                  </a:cubicBezTo>
                  <a:cubicBezTo>
                    <a:pt x="2728151" y="2046774"/>
                    <a:pt x="2718911" y="2095542"/>
                    <a:pt x="2704433" y="2140785"/>
                  </a:cubicBezTo>
                  <a:cubicBezTo>
                    <a:pt x="2689860" y="2186029"/>
                    <a:pt x="2670429" y="2228320"/>
                    <a:pt x="2645759" y="2264515"/>
                  </a:cubicBezTo>
                  <a:cubicBezTo>
                    <a:pt x="2620899" y="2300710"/>
                    <a:pt x="2590514" y="2330047"/>
                    <a:pt x="2552986" y="2354717"/>
                  </a:cubicBezTo>
                  <a:cubicBezTo>
                    <a:pt x="2534317" y="2367195"/>
                    <a:pt x="2513838" y="2378530"/>
                    <a:pt x="2492026" y="2389769"/>
                  </a:cubicBezTo>
                  <a:cubicBezTo>
                    <a:pt x="2470309" y="2401009"/>
                    <a:pt x="2447258" y="2412058"/>
                    <a:pt x="2423541" y="2423583"/>
                  </a:cubicBezTo>
                  <a:cubicBezTo>
                    <a:pt x="2376107" y="2446633"/>
                    <a:pt x="2326100" y="2472065"/>
                    <a:pt x="2278475" y="2502640"/>
                  </a:cubicBezTo>
                  <a:cubicBezTo>
                    <a:pt x="2230850" y="2533120"/>
                    <a:pt x="2185130" y="2567982"/>
                    <a:pt x="2143697" y="2606463"/>
                  </a:cubicBezTo>
                  <a:cubicBezTo>
                    <a:pt x="2133410" y="2615988"/>
                    <a:pt x="2122837" y="2625989"/>
                    <a:pt x="2113312" y="2635514"/>
                  </a:cubicBezTo>
                  <a:lnTo>
                    <a:pt x="2084927" y="2664184"/>
                  </a:lnTo>
                  <a:cubicBezTo>
                    <a:pt x="2066258" y="2683425"/>
                    <a:pt x="2048066" y="2702951"/>
                    <a:pt x="2030349" y="2722573"/>
                  </a:cubicBezTo>
                  <a:cubicBezTo>
                    <a:pt x="1995011" y="2762101"/>
                    <a:pt x="1962055" y="2802773"/>
                    <a:pt x="1929098" y="2842683"/>
                  </a:cubicBezTo>
                  <a:lnTo>
                    <a:pt x="1880045" y="2902309"/>
                  </a:lnTo>
                  <a:cubicBezTo>
                    <a:pt x="1863757" y="2922026"/>
                    <a:pt x="1847564" y="2941648"/>
                    <a:pt x="1831086" y="2960888"/>
                  </a:cubicBezTo>
                  <a:cubicBezTo>
                    <a:pt x="1798130" y="2999178"/>
                    <a:pt x="1764983" y="3036707"/>
                    <a:pt x="1730121" y="3071854"/>
                  </a:cubicBezTo>
                  <a:cubicBezTo>
                    <a:pt x="1695355" y="3107001"/>
                    <a:pt x="1659160" y="3140053"/>
                    <a:pt x="1620488" y="3169200"/>
                  </a:cubicBezTo>
                  <a:cubicBezTo>
                    <a:pt x="1581912" y="3198442"/>
                    <a:pt x="1541145" y="3224254"/>
                    <a:pt x="1497616" y="3244447"/>
                  </a:cubicBezTo>
                  <a:cubicBezTo>
                    <a:pt x="1454277" y="3264735"/>
                    <a:pt x="1408462" y="3279690"/>
                    <a:pt x="1361313" y="3288739"/>
                  </a:cubicBezTo>
                  <a:cubicBezTo>
                    <a:pt x="1337691" y="3293406"/>
                    <a:pt x="1313688" y="3296168"/>
                    <a:pt x="1289590" y="3297978"/>
                  </a:cubicBezTo>
                  <a:cubicBezTo>
                    <a:pt x="1277493" y="3298740"/>
                    <a:pt x="1265396" y="3299216"/>
                    <a:pt x="1253204" y="3299407"/>
                  </a:cubicBezTo>
                  <a:lnTo>
                    <a:pt x="1215676" y="3299216"/>
                  </a:lnTo>
                  <a:cubicBezTo>
                    <a:pt x="1115378" y="3296930"/>
                    <a:pt x="1015365" y="3281785"/>
                    <a:pt x="918972" y="3254639"/>
                  </a:cubicBezTo>
                  <a:cubicBezTo>
                    <a:pt x="822484" y="3227302"/>
                    <a:pt x="729996" y="3187583"/>
                    <a:pt x="642557" y="3139672"/>
                  </a:cubicBezTo>
                  <a:cubicBezTo>
                    <a:pt x="598837" y="3115765"/>
                    <a:pt x="556451" y="3089571"/>
                    <a:pt x="515112" y="3061853"/>
                  </a:cubicBezTo>
                  <a:lnTo>
                    <a:pt x="484442" y="3040612"/>
                  </a:lnTo>
                  <a:lnTo>
                    <a:pt x="454343" y="3018610"/>
                  </a:lnTo>
                  <a:lnTo>
                    <a:pt x="424625" y="2996131"/>
                  </a:lnTo>
                  <a:cubicBezTo>
                    <a:pt x="414719" y="2988606"/>
                    <a:pt x="405194" y="2980605"/>
                    <a:pt x="395478" y="2973080"/>
                  </a:cubicBezTo>
                  <a:cubicBezTo>
                    <a:pt x="318230" y="2910882"/>
                    <a:pt x="246507" y="2842111"/>
                    <a:pt x="181547" y="2767626"/>
                  </a:cubicBezTo>
                  <a:cubicBezTo>
                    <a:pt x="165259" y="2749052"/>
                    <a:pt x="149543" y="2730002"/>
                    <a:pt x="134112" y="2710761"/>
                  </a:cubicBezTo>
                  <a:cubicBezTo>
                    <a:pt x="118967" y="2691521"/>
                    <a:pt x="104013" y="2672090"/>
                    <a:pt x="89821" y="2652087"/>
                  </a:cubicBezTo>
                  <a:cubicBezTo>
                    <a:pt x="61246" y="2612273"/>
                    <a:pt x="34766" y="2571220"/>
                    <a:pt x="10096" y="2529025"/>
                  </a:cubicBezTo>
                  <a:cubicBezTo>
                    <a:pt x="6668" y="2523214"/>
                    <a:pt x="3429" y="2517309"/>
                    <a:pt x="191" y="2511499"/>
                  </a:cubicBezTo>
                  <a:lnTo>
                    <a:pt x="191" y="2835063"/>
                  </a:lnTo>
                  <a:cubicBezTo>
                    <a:pt x="16764" y="2853351"/>
                    <a:pt x="33719" y="2871353"/>
                    <a:pt x="50959" y="2888879"/>
                  </a:cubicBezTo>
                  <a:cubicBezTo>
                    <a:pt x="127635" y="2966698"/>
                    <a:pt x="210788" y="3037945"/>
                    <a:pt x="300038" y="3100525"/>
                  </a:cubicBezTo>
                  <a:cubicBezTo>
                    <a:pt x="344424" y="3131671"/>
                    <a:pt x="390525" y="3160627"/>
                    <a:pt x="438150" y="3186916"/>
                  </a:cubicBezTo>
                  <a:cubicBezTo>
                    <a:pt x="485585" y="3213491"/>
                    <a:pt x="534543" y="3237303"/>
                    <a:pt x="584264" y="3258830"/>
                  </a:cubicBezTo>
                  <a:cubicBezTo>
                    <a:pt x="674561" y="3297597"/>
                    <a:pt x="767906" y="3328362"/>
                    <a:pt x="862965" y="3351127"/>
                  </a:cubicBezTo>
                  <a:lnTo>
                    <a:pt x="1534478" y="3351127"/>
                  </a:lnTo>
                  <a:cubicBezTo>
                    <a:pt x="1536668" y="3350365"/>
                    <a:pt x="1538764" y="3349603"/>
                    <a:pt x="1540955" y="3348841"/>
                  </a:cubicBezTo>
                  <a:cubicBezTo>
                    <a:pt x="1593628" y="3329220"/>
                    <a:pt x="1644110" y="3304169"/>
                    <a:pt x="1691831" y="3275403"/>
                  </a:cubicBezTo>
                  <a:cubicBezTo>
                    <a:pt x="1739551" y="3246543"/>
                    <a:pt x="1784509" y="3214253"/>
                    <a:pt x="1827086" y="3179963"/>
                  </a:cubicBezTo>
                  <a:cubicBezTo>
                    <a:pt x="1869662" y="3145578"/>
                    <a:pt x="1910143" y="3109573"/>
                    <a:pt x="1948625" y="3072426"/>
                  </a:cubicBezTo>
                  <a:cubicBezTo>
                    <a:pt x="1967960" y="3053852"/>
                    <a:pt x="1986915" y="3035278"/>
                    <a:pt x="2005584" y="3016514"/>
                  </a:cubicBezTo>
                  <a:cubicBezTo>
                    <a:pt x="2024158" y="2997655"/>
                    <a:pt x="2042541" y="2978890"/>
                    <a:pt x="2060639" y="2959935"/>
                  </a:cubicBezTo>
                  <a:cubicBezTo>
                    <a:pt x="2096834" y="2922121"/>
                    <a:pt x="2132552" y="2884783"/>
                    <a:pt x="2167223" y="2847350"/>
                  </a:cubicBezTo>
                  <a:lnTo>
                    <a:pt x="2218754" y="2791438"/>
                  </a:lnTo>
                  <a:lnTo>
                    <a:pt x="2244471" y="2763911"/>
                  </a:lnTo>
                  <a:cubicBezTo>
                    <a:pt x="2253044" y="2754862"/>
                    <a:pt x="2260949" y="2746576"/>
                    <a:pt x="2269427" y="2738098"/>
                  </a:cubicBezTo>
                  <a:cubicBezTo>
                    <a:pt x="2286191" y="2721430"/>
                    <a:pt x="2303336" y="2705142"/>
                    <a:pt x="2321243" y="2689807"/>
                  </a:cubicBezTo>
                  <a:cubicBezTo>
                    <a:pt x="2338959" y="2674281"/>
                    <a:pt x="2357247" y="2659326"/>
                    <a:pt x="2376297" y="2645230"/>
                  </a:cubicBezTo>
                  <a:cubicBezTo>
                    <a:pt x="2414302" y="2616750"/>
                    <a:pt x="2454974" y="2590937"/>
                    <a:pt x="2499265" y="2564934"/>
                  </a:cubicBezTo>
                  <a:cubicBezTo>
                    <a:pt x="2543270" y="2538645"/>
                    <a:pt x="2591562" y="2512165"/>
                    <a:pt x="2639187" y="2476732"/>
                  </a:cubicBezTo>
                  <a:cubicBezTo>
                    <a:pt x="2650998" y="2467874"/>
                    <a:pt x="2662809" y="2458635"/>
                    <a:pt x="2674239" y="2448729"/>
                  </a:cubicBezTo>
                  <a:cubicBezTo>
                    <a:pt x="2685669" y="2438823"/>
                    <a:pt x="2696718" y="2428345"/>
                    <a:pt x="2707481" y="2417487"/>
                  </a:cubicBezTo>
                  <a:cubicBezTo>
                    <a:pt x="2728817" y="2395675"/>
                    <a:pt x="2748248" y="2371862"/>
                    <a:pt x="2765298" y="2347097"/>
                  </a:cubicBezTo>
                  <a:cubicBezTo>
                    <a:pt x="2782538" y="2322427"/>
                    <a:pt x="2797112" y="2296614"/>
                    <a:pt x="2810447" y="2270802"/>
                  </a:cubicBezTo>
                  <a:cubicBezTo>
                    <a:pt x="2823496" y="2244799"/>
                    <a:pt x="2834926" y="2218605"/>
                    <a:pt x="2845499" y="2192411"/>
                  </a:cubicBezTo>
                  <a:cubicBezTo>
                    <a:pt x="2866739" y="2139928"/>
                    <a:pt x="2884551" y="2088017"/>
                    <a:pt x="2901315" y="2034772"/>
                  </a:cubicBezTo>
                  <a:cubicBezTo>
                    <a:pt x="2918079" y="1981528"/>
                    <a:pt x="2932653" y="1927140"/>
                    <a:pt x="2943130" y="1871704"/>
                  </a:cubicBezTo>
                  <a:cubicBezTo>
                    <a:pt x="2953607" y="1816269"/>
                    <a:pt x="2959608" y="1759785"/>
                    <a:pt x="2961037" y="1703302"/>
                  </a:cubicBezTo>
                  <a:cubicBezTo>
                    <a:pt x="2963895" y="1590241"/>
                    <a:pt x="2954750" y="1476226"/>
                    <a:pt x="2928842" y="1366308"/>
                  </a:cubicBezTo>
                  <a:cubicBezTo>
                    <a:pt x="2925413" y="1352306"/>
                    <a:pt x="2922270" y="1338590"/>
                    <a:pt x="2918460" y="1324969"/>
                  </a:cubicBez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54AB4E0-C436-423A-9AF4-705F9D929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29137" y="1784984"/>
              <a:ext cx="2972634" cy="3377565"/>
            </a:xfrm>
            <a:custGeom>
              <a:avLst/>
              <a:gdLst>
                <a:gd name="connsiteX0" fmla="*/ 1247966 w 2972634"/>
                <a:gd name="connsiteY0" fmla="*/ 0 h 3377565"/>
                <a:gd name="connsiteX1" fmla="*/ 0 w 2972634"/>
                <a:gd name="connsiteY1" fmla="*/ 557308 h 3377565"/>
                <a:gd name="connsiteX2" fmla="*/ 0 w 2972634"/>
                <a:gd name="connsiteY2" fmla="*/ 1091660 h 3377565"/>
                <a:gd name="connsiteX3" fmla="*/ 264414 w 2972634"/>
                <a:gd name="connsiteY3" fmla="*/ 717423 h 3377565"/>
                <a:gd name="connsiteX4" fmla="*/ 1247966 w 2972634"/>
                <a:gd name="connsiteY4" fmla="*/ 302324 h 3377565"/>
                <a:gd name="connsiteX5" fmla="*/ 1843850 w 2972634"/>
                <a:gd name="connsiteY5" fmla="*/ 472916 h 3377565"/>
                <a:gd name="connsiteX6" fmla="*/ 2372106 w 2972634"/>
                <a:gd name="connsiteY6" fmla="*/ 934688 h 3377565"/>
                <a:gd name="connsiteX7" fmla="*/ 2635377 w 2972634"/>
                <a:gd name="connsiteY7" fmla="*/ 1471041 h 3377565"/>
                <a:gd name="connsiteX8" fmla="*/ 2630996 w 2972634"/>
                <a:gd name="connsiteY8" fmla="*/ 2037112 h 3377565"/>
                <a:gd name="connsiteX9" fmla="*/ 2555558 w 2972634"/>
                <a:gd name="connsiteY9" fmla="*/ 2200085 h 3377565"/>
                <a:gd name="connsiteX10" fmla="*/ 2429828 w 2972634"/>
                <a:gd name="connsiteY10" fmla="*/ 2280285 h 3377565"/>
                <a:gd name="connsiteX11" fmla="*/ 2040255 w 2972634"/>
                <a:gd name="connsiteY11" fmla="*/ 2560892 h 3377565"/>
                <a:gd name="connsiteX12" fmla="*/ 1873377 w 2972634"/>
                <a:gd name="connsiteY12" fmla="*/ 2739295 h 3377565"/>
                <a:gd name="connsiteX13" fmla="*/ 1553147 w 2972634"/>
                <a:gd name="connsiteY13" fmla="*/ 3048476 h 3377565"/>
                <a:gd name="connsiteX14" fmla="*/ 1247966 w 2972634"/>
                <a:gd name="connsiteY14" fmla="*/ 3149822 h 3377565"/>
                <a:gd name="connsiteX15" fmla="*/ 662083 w 2972634"/>
                <a:gd name="connsiteY15" fmla="*/ 3018377 h 3377565"/>
                <a:gd name="connsiteX16" fmla="*/ 197263 w 2972634"/>
                <a:gd name="connsiteY16" fmla="*/ 2661476 h 3377565"/>
                <a:gd name="connsiteX17" fmla="*/ 0 w 2972634"/>
                <a:gd name="connsiteY17" fmla="*/ 2360581 h 3377565"/>
                <a:gd name="connsiteX18" fmla="*/ 0 w 2972634"/>
                <a:gd name="connsiteY18" fmla="*/ 2894933 h 3377565"/>
                <a:gd name="connsiteX19" fmla="*/ 753428 w 2972634"/>
                <a:gd name="connsiteY19" fmla="*/ 3377565 h 3377565"/>
                <a:gd name="connsiteX20" fmla="*/ 1587341 w 2972634"/>
                <a:gd name="connsiteY20" fmla="*/ 3377565 h 3377565"/>
                <a:gd name="connsiteX21" fmla="*/ 2255996 w 2972634"/>
                <a:gd name="connsiteY21" fmla="*/ 2772823 h 3377565"/>
                <a:gd name="connsiteX22" fmla="*/ 2922270 w 2972634"/>
                <a:gd name="connsiteY22" fmla="*/ 2118551 h 3377565"/>
                <a:gd name="connsiteX23" fmla="*/ 1247966 w 2972634"/>
                <a:gd name="connsiteY23" fmla="*/ 0 h 337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72634" h="3377565">
                  <a:moveTo>
                    <a:pt x="1247966" y="0"/>
                  </a:moveTo>
                  <a:cubicBezTo>
                    <a:pt x="754285" y="0"/>
                    <a:pt x="309944" y="214694"/>
                    <a:pt x="0" y="557308"/>
                  </a:cubicBezTo>
                  <a:lnTo>
                    <a:pt x="0" y="1091660"/>
                  </a:lnTo>
                  <a:cubicBezTo>
                    <a:pt x="67437" y="953357"/>
                    <a:pt x="156019" y="827723"/>
                    <a:pt x="264414" y="717423"/>
                  </a:cubicBezTo>
                  <a:cubicBezTo>
                    <a:pt x="527399" y="449771"/>
                    <a:pt x="876776" y="302324"/>
                    <a:pt x="1247966" y="302324"/>
                  </a:cubicBezTo>
                  <a:cubicBezTo>
                    <a:pt x="1438370" y="302324"/>
                    <a:pt x="1644491" y="361283"/>
                    <a:pt x="1843850" y="472916"/>
                  </a:cubicBezTo>
                  <a:cubicBezTo>
                    <a:pt x="2046161" y="586169"/>
                    <a:pt x="2228755" y="745808"/>
                    <a:pt x="2372106" y="934688"/>
                  </a:cubicBezTo>
                  <a:cubicBezTo>
                    <a:pt x="2498884" y="1101757"/>
                    <a:pt x="2589848" y="1287209"/>
                    <a:pt x="2635377" y="1471041"/>
                  </a:cubicBezTo>
                  <a:cubicBezTo>
                    <a:pt x="2683288" y="1664779"/>
                    <a:pt x="2681859" y="1855279"/>
                    <a:pt x="2630996" y="2037112"/>
                  </a:cubicBezTo>
                  <a:cubicBezTo>
                    <a:pt x="2608993" y="2115788"/>
                    <a:pt x="2583656" y="2170557"/>
                    <a:pt x="2555558" y="2200085"/>
                  </a:cubicBezTo>
                  <a:cubicBezTo>
                    <a:pt x="2531650" y="2225135"/>
                    <a:pt x="2494121" y="2245900"/>
                    <a:pt x="2429828" y="2280285"/>
                  </a:cubicBezTo>
                  <a:cubicBezTo>
                    <a:pt x="2328482" y="2334578"/>
                    <a:pt x="2189607" y="2408873"/>
                    <a:pt x="2040255" y="2560892"/>
                  </a:cubicBezTo>
                  <a:cubicBezTo>
                    <a:pt x="1981486" y="2620709"/>
                    <a:pt x="1926527" y="2681002"/>
                    <a:pt x="1873377" y="2739295"/>
                  </a:cubicBezTo>
                  <a:cubicBezTo>
                    <a:pt x="1763839" y="2859405"/>
                    <a:pt x="1660398" y="2972943"/>
                    <a:pt x="1553147" y="3048476"/>
                  </a:cubicBezTo>
                  <a:cubicBezTo>
                    <a:pt x="1453610" y="3118580"/>
                    <a:pt x="1359503" y="3149822"/>
                    <a:pt x="1247966" y="3149822"/>
                  </a:cubicBezTo>
                  <a:cubicBezTo>
                    <a:pt x="1043178" y="3149822"/>
                    <a:pt x="846011" y="3105626"/>
                    <a:pt x="662083" y="3018377"/>
                  </a:cubicBezTo>
                  <a:cubicBezTo>
                    <a:pt x="486156" y="2934938"/>
                    <a:pt x="325374" y="2811494"/>
                    <a:pt x="197263" y="2661476"/>
                  </a:cubicBezTo>
                  <a:cubicBezTo>
                    <a:pt x="118682" y="2569464"/>
                    <a:pt x="52673" y="2468594"/>
                    <a:pt x="0" y="2360581"/>
                  </a:cubicBezTo>
                  <a:lnTo>
                    <a:pt x="0" y="2894933"/>
                  </a:lnTo>
                  <a:cubicBezTo>
                    <a:pt x="201930" y="3118104"/>
                    <a:pt x="460915" y="3286982"/>
                    <a:pt x="753428" y="3377565"/>
                  </a:cubicBezTo>
                  <a:lnTo>
                    <a:pt x="1587341" y="3377565"/>
                  </a:lnTo>
                  <a:cubicBezTo>
                    <a:pt x="1849850" y="3254312"/>
                    <a:pt x="2033492" y="2999327"/>
                    <a:pt x="2255996" y="2772823"/>
                  </a:cubicBezTo>
                  <a:cubicBezTo>
                    <a:pt x="2562892" y="2460498"/>
                    <a:pt x="2794159" y="2577084"/>
                    <a:pt x="2922270" y="211855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837BBAD-3D46-42DA-AB99-AB6C9739D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29137" y="1784984"/>
              <a:ext cx="2972700" cy="3377755"/>
            </a:xfrm>
            <a:custGeom>
              <a:avLst/>
              <a:gdLst>
                <a:gd name="connsiteX0" fmla="*/ 1247966 w 2972700"/>
                <a:gd name="connsiteY0" fmla="*/ 0 h 3377755"/>
                <a:gd name="connsiteX1" fmla="*/ 0 w 2972700"/>
                <a:gd name="connsiteY1" fmla="*/ 557308 h 3377755"/>
                <a:gd name="connsiteX2" fmla="*/ 0 w 2972700"/>
                <a:gd name="connsiteY2" fmla="*/ 1245489 h 3377755"/>
                <a:gd name="connsiteX3" fmla="*/ 20288 w 2972700"/>
                <a:gd name="connsiteY3" fmla="*/ 1193387 h 3377755"/>
                <a:gd name="connsiteX4" fmla="*/ 307467 w 2972700"/>
                <a:gd name="connsiteY4" fmla="*/ 759809 h 3377755"/>
                <a:gd name="connsiteX5" fmla="*/ 1247966 w 2972700"/>
                <a:gd name="connsiteY5" fmla="*/ 362903 h 3377755"/>
                <a:gd name="connsiteX6" fmla="*/ 1814322 w 2972700"/>
                <a:gd name="connsiteY6" fmla="*/ 525780 h 3377755"/>
                <a:gd name="connsiteX7" fmla="*/ 2324005 w 2972700"/>
                <a:gd name="connsiteY7" fmla="*/ 971360 h 3377755"/>
                <a:gd name="connsiteX8" fmla="*/ 2576703 w 2972700"/>
                <a:gd name="connsiteY8" fmla="*/ 1485710 h 3377755"/>
                <a:gd name="connsiteX9" fmla="*/ 2572798 w 2972700"/>
                <a:gd name="connsiteY9" fmla="*/ 2021015 h 3377755"/>
                <a:gd name="connsiteX10" fmla="*/ 2511838 w 2972700"/>
                <a:gd name="connsiteY10" fmla="*/ 2158556 h 3377755"/>
                <a:gd name="connsiteX11" fmla="*/ 2401348 w 2972700"/>
                <a:gd name="connsiteY11" fmla="*/ 2227136 h 3377755"/>
                <a:gd name="connsiteX12" fmla="*/ 1997107 w 2972700"/>
                <a:gd name="connsiteY12" fmla="*/ 2518696 h 3377755"/>
                <a:gd name="connsiteX13" fmla="*/ 1828705 w 2972700"/>
                <a:gd name="connsiteY13" fmla="*/ 2698718 h 3377755"/>
                <a:gd name="connsiteX14" fmla="*/ 1247966 w 2972700"/>
                <a:gd name="connsiteY14" fmla="*/ 3089529 h 3377755"/>
                <a:gd name="connsiteX15" fmla="*/ 687991 w 2972700"/>
                <a:gd name="connsiteY15" fmla="*/ 2963894 h 3377755"/>
                <a:gd name="connsiteX16" fmla="*/ 243269 w 2972700"/>
                <a:gd name="connsiteY16" fmla="*/ 2622328 h 3377755"/>
                <a:gd name="connsiteX17" fmla="*/ 2477 w 2972700"/>
                <a:gd name="connsiteY17" fmla="*/ 2213610 h 3377755"/>
                <a:gd name="connsiteX18" fmla="*/ 95 w 2972700"/>
                <a:gd name="connsiteY18" fmla="*/ 2206943 h 3377755"/>
                <a:gd name="connsiteX19" fmla="*/ 95 w 2972700"/>
                <a:gd name="connsiteY19" fmla="*/ 2895124 h 3377755"/>
                <a:gd name="connsiteX20" fmla="*/ 753523 w 2972700"/>
                <a:gd name="connsiteY20" fmla="*/ 3377756 h 3377755"/>
                <a:gd name="connsiteX21" fmla="*/ 1587437 w 2972700"/>
                <a:gd name="connsiteY21" fmla="*/ 3377756 h 3377755"/>
                <a:gd name="connsiteX22" fmla="*/ 2256092 w 2972700"/>
                <a:gd name="connsiteY22" fmla="*/ 2773013 h 3377755"/>
                <a:gd name="connsiteX23" fmla="*/ 2922365 w 2972700"/>
                <a:gd name="connsiteY23" fmla="*/ 2118741 h 3377755"/>
                <a:gd name="connsiteX24" fmla="*/ 1247966 w 2972700"/>
                <a:gd name="connsiteY24" fmla="*/ 0 h 337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2700" h="3377755">
                  <a:moveTo>
                    <a:pt x="1247966" y="0"/>
                  </a:moveTo>
                  <a:cubicBezTo>
                    <a:pt x="754285" y="0"/>
                    <a:pt x="309944" y="214694"/>
                    <a:pt x="0" y="557308"/>
                  </a:cubicBezTo>
                  <a:lnTo>
                    <a:pt x="0" y="1245489"/>
                  </a:lnTo>
                  <a:cubicBezTo>
                    <a:pt x="6477" y="1228058"/>
                    <a:pt x="13145" y="1210628"/>
                    <a:pt x="20288" y="1193387"/>
                  </a:cubicBezTo>
                  <a:cubicBezTo>
                    <a:pt x="87821" y="1030891"/>
                    <a:pt x="184404" y="885063"/>
                    <a:pt x="307467" y="759809"/>
                  </a:cubicBezTo>
                  <a:cubicBezTo>
                    <a:pt x="559118" y="503873"/>
                    <a:pt x="893064" y="362903"/>
                    <a:pt x="1247966" y="362903"/>
                  </a:cubicBezTo>
                  <a:cubicBezTo>
                    <a:pt x="1428083" y="362903"/>
                    <a:pt x="1623917" y="419195"/>
                    <a:pt x="1814322" y="525780"/>
                  </a:cubicBezTo>
                  <a:cubicBezTo>
                    <a:pt x="2009394" y="634937"/>
                    <a:pt x="2185607" y="789051"/>
                    <a:pt x="2324005" y="971360"/>
                  </a:cubicBezTo>
                  <a:cubicBezTo>
                    <a:pt x="2445830" y="1131856"/>
                    <a:pt x="2533174" y="1309688"/>
                    <a:pt x="2576703" y="1485710"/>
                  </a:cubicBezTo>
                  <a:cubicBezTo>
                    <a:pt x="2622042" y="1669161"/>
                    <a:pt x="2620804" y="1849279"/>
                    <a:pt x="2572798" y="2021015"/>
                  </a:cubicBezTo>
                  <a:cubicBezTo>
                    <a:pt x="2554034" y="2088071"/>
                    <a:pt x="2532412" y="2136934"/>
                    <a:pt x="2511838" y="2158556"/>
                  </a:cubicBezTo>
                  <a:cubicBezTo>
                    <a:pt x="2493455" y="2177796"/>
                    <a:pt x="2452878" y="2199608"/>
                    <a:pt x="2401348" y="2227136"/>
                  </a:cubicBezTo>
                  <a:cubicBezTo>
                    <a:pt x="2296573" y="2283238"/>
                    <a:pt x="2153031" y="2360010"/>
                    <a:pt x="1997107" y="2518696"/>
                  </a:cubicBezTo>
                  <a:cubicBezTo>
                    <a:pt x="1937576" y="2579370"/>
                    <a:pt x="1882235" y="2640044"/>
                    <a:pt x="1828705" y="2698718"/>
                  </a:cubicBezTo>
                  <a:cubicBezTo>
                    <a:pt x="1594580" y="2955512"/>
                    <a:pt x="1462468" y="3089529"/>
                    <a:pt x="1247966" y="3089529"/>
                  </a:cubicBezTo>
                  <a:cubicBezTo>
                    <a:pt x="1052227" y="3089529"/>
                    <a:pt x="863822" y="3047238"/>
                    <a:pt x="687991" y="2963894"/>
                  </a:cubicBezTo>
                  <a:cubicBezTo>
                    <a:pt x="519684" y="2884075"/>
                    <a:pt x="365855" y="2765965"/>
                    <a:pt x="243269" y="2622328"/>
                  </a:cubicBezTo>
                  <a:cubicBezTo>
                    <a:pt x="139541" y="2500884"/>
                    <a:pt x="58484" y="2363343"/>
                    <a:pt x="2477" y="2213610"/>
                  </a:cubicBezTo>
                  <a:cubicBezTo>
                    <a:pt x="1619" y="2211419"/>
                    <a:pt x="857" y="2209133"/>
                    <a:pt x="95" y="2206943"/>
                  </a:cubicBezTo>
                  <a:lnTo>
                    <a:pt x="95" y="2895124"/>
                  </a:lnTo>
                  <a:cubicBezTo>
                    <a:pt x="202025" y="3118295"/>
                    <a:pt x="461010" y="3287173"/>
                    <a:pt x="753523" y="3377756"/>
                  </a:cubicBezTo>
                  <a:lnTo>
                    <a:pt x="1587437" y="3377756"/>
                  </a:lnTo>
                  <a:cubicBezTo>
                    <a:pt x="1849946" y="3254502"/>
                    <a:pt x="2033588" y="2999518"/>
                    <a:pt x="2256092" y="2773013"/>
                  </a:cubicBezTo>
                  <a:cubicBezTo>
                    <a:pt x="2562987" y="2460689"/>
                    <a:pt x="2794254" y="2577275"/>
                    <a:pt x="2922365" y="211874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dirty="0"/>
            </a:p>
          </p:txBody>
        </p:sp>
        <p:sp useBgFill="1">
          <p:nvSpPr>
            <p:cNvPr id="15" name="Freeform: Shape 14">
              <a:extLst>
                <a:ext uri="{FF2B5EF4-FFF2-40B4-BE49-F238E27FC236}">
                  <a16:creationId xmlns:a16="http://schemas.microsoft.com/office/drawing/2014/main" id="{3E86000F-91FB-495F-B2DF-F27198A43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29137" y="1695450"/>
              <a:ext cx="3134106" cy="3467100"/>
            </a:xfrm>
            <a:custGeom>
              <a:avLst/>
              <a:gdLst>
                <a:gd name="connsiteX0" fmla="*/ 1262253 w 3134106"/>
                <a:gd name="connsiteY0" fmla="*/ 0 h 3467100"/>
                <a:gd name="connsiteX1" fmla="*/ 0 w 3134106"/>
                <a:gd name="connsiteY1" fmla="*/ 482156 h 3467100"/>
                <a:gd name="connsiteX2" fmla="*/ 0 w 3134106"/>
                <a:gd name="connsiteY2" fmla="*/ 777526 h 3467100"/>
                <a:gd name="connsiteX3" fmla="*/ 106966 w 3134106"/>
                <a:gd name="connsiteY3" fmla="*/ 645319 h 3467100"/>
                <a:gd name="connsiteX4" fmla="*/ 621316 w 3134106"/>
                <a:gd name="connsiteY4" fmla="*/ 259556 h 3467100"/>
                <a:gd name="connsiteX5" fmla="*/ 658749 w 3134106"/>
                <a:gd name="connsiteY5" fmla="*/ 242888 h 3467100"/>
                <a:gd name="connsiteX6" fmla="*/ 696468 w 3134106"/>
                <a:gd name="connsiteY6" fmla="*/ 226790 h 3467100"/>
                <a:gd name="connsiteX7" fmla="*/ 734854 w 3134106"/>
                <a:gd name="connsiteY7" fmla="*/ 212217 h 3467100"/>
                <a:gd name="connsiteX8" fmla="*/ 773525 w 3134106"/>
                <a:gd name="connsiteY8" fmla="*/ 198215 h 3467100"/>
                <a:gd name="connsiteX9" fmla="*/ 812768 w 3134106"/>
                <a:gd name="connsiteY9" fmla="*/ 185642 h 3467100"/>
                <a:gd name="connsiteX10" fmla="*/ 852202 w 3134106"/>
                <a:gd name="connsiteY10" fmla="*/ 173736 h 3467100"/>
                <a:gd name="connsiteX11" fmla="*/ 892112 w 3134106"/>
                <a:gd name="connsiteY11" fmla="*/ 163354 h 3467100"/>
                <a:gd name="connsiteX12" fmla="*/ 912114 w 3134106"/>
                <a:gd name="connsiteY12" fmla="*/ 158210 h 3467100"/>
                <a:gd name="connsiteX13" fmla="*/ 922115 w 3134106"/>
                <a:gd name="connsiteY13" fmla="*/ 155639 h 3467100"/>
                <a:gd name="connsiteX14" fmla="*/ 932212 w 3134106"/>
                <a:gd name="connsiteY14" fmla="*/ 153543 h 3467100"/>
                <a:gd name="connsiteX15" fmla="*/ 1260634 w 3134106"/>
                <a:gd name="connsiteY15" fmla="*/ 117062 h 3467100"/>
                <a:gd name="connsiteX16" fmla="*/ 1587341 w 3134106"/>
                <a:gd name="connsiteY16" fmla="*/ 161544 h 3467100"/>
                <a:gd name="connsiteX17" fmla="*/ 1743647 w 3134106"/>
                <a:gd name="connsiteY17" fmla="*/ 213741 h 3467100"/>
                <a:gd name="connsiteX18" fmla="*/ 1892808 w 3134106"/>
                <a:gd name="connsiteY18" fmla="*/ 282702 h 3467100"/>
                <a:gd name="connsiteX19" fmla="*/ 2033683 w 3134106"/>
                <a:gd name="connsiteY19" fmla="*/ 365950 h 3467100"/>
                <a:gd name="connsiteX20" fmla="*/ 2165509 w 3134106"/>
                <a:gd name="connsiteY20" fmla="*/ 461677 h 3467100"/>
                <a:gd name="connsiteX21" fmla="*/ 2288286 w 3134106"/>
                <a:gd name="connsiteY21" fmla="*/ 567500 h 3467100"/>
                <a:gd name="connsiteX22" fmla="*/ 2401348 w 3134106"/>
                <a:gd name="connsiteY22" fmla="*/ 682371 h 3467100"/>
                <a:gd name="connsiteX23" fmla="*/ 2505075 w 3134106"/>
                <a:gd name="connsiteY23" fmla="*/ 804577 h 3467100"/>
                <a:gd name="connsiteX24" fmla="*/ 2598801 w 3134106"/>
                <a:gd name="connsiteY24" fmla="*/ 933355 h 3467100"/>
                <a:gd name="connsiteX25" fmla="*/ 2682240 w 3134106"/>
                <a:gd name="connsiteY25" fmla="*/ 1067943 h 3467100"/>
                <a:gd name="connsiteX26" fmla="*/ 2754725 w 3134106"/>
                <a:gd name="connsiteY26" fmla="*/ 1207770 h 3467100"/>
                <a:gd name="connsiteX27" fmla="*/ 2861596 w 3134106"/>
                <a:gd name="connsiteY27" fmla="*/ 1501140 h 3467100"/>
                <a:gd name="connsiteX28" fmla="*/ 2893314 w 3134106"/>
                <a:gd name="connsiteY28" fmla="*/ 1653254 h 3467100"/>
                <a:gd name="connsiteX29" fmla="*/ 2898743 w 3134106"/>
                <a:gd name="connsiteY29" fmla="*/ 1691640 h 3467100"/>
                <a:gd name="connsiteX30" fmla="*/ 2903220 w 3134106"/>
                <a:gd name="connsiteY30" fmla="*/ 1730216 h 3467100"/>
                <a:gd name="connsiteX31" fmla="*/ 2906840 w 3134106"/>
                <a:gd name="connsiteY31" fmla="*/ 1768888 h 3467100"/>
                <a:gd name="connsiteX32" fmla="*/ 2909221 w 3134106"/>
                <a:gd name="connsiteY32" fmla="*/ 1807655 h 3467100"/>
                <a:gd name="connsiteX33" fmla="*/ 2907506 w 3134106"/>
                <a:gd name="connsiteY33" fmla="*/ 1963007 h 3467100"/>
                <a:gd name="connsiteX34" fmla="*/ 2904458 w 3134106"/>
                <a:gd name="connsiteY34" fmla="*/ 2001869 h 3467100"/>
                <a:gd name="connsiteX35" fmla="*/ 2900267 w 3134106"/>
                <a:gd name="connsiteY35" fmla="*/ 2040636 h 3467100"/>
                <a:gd name="connsiteX36" fmla="*/ 2894648 w 3134106"/>
                <a:gd name="connsiteY36" fmla="*/ 2079308 h 3467100"/>
                <a:gd name="connsiteX37" fmla="*/ 2888075 w 3134106"/>
                <a:gd name="connsiteY37" fmla="*/ 2117884 h 3467100"/>
                <a:gd name="connsiteX38" fmla="*/ 2849785 w 3134106"/>
                <a:gd name="connsiteY38" fmla="*/ 2268855 h 3467100"/>
                <a:gd name="connsiteX39" fmla="*/ 2785491 w 3134106"/>
                <a:gd name="connsiteY39" fmla="*/ 2404777 h 3467100"/>
                <a:gd name="connsiteX40" fmla="*/ 2682049 w 3134106"/>
                <a:gd name="connsiteY40" fmla="*/ 2511647 h 3467100"/>
                <a:gd name="connsiteX41" fmla="*/ 2544318 w 3134106"/>
                <a:gd name="connsiteY41" fmla="*/ 2596229 h 3467100"/>
                <a:gd name="connsiteX42" fmla="*/ 2270474 w 3134106"/>
                <a:gd name="connsiteY42" fmla="*/ 2796349 h 3467100"/>
                <a:gd name="connsiteX43" fmla="*/ 2211896 w 3134106"/>
                <a:gd name="connsiteY43" fmla="*/ 2856357 h 3467100"/>
                <a:gd name="connsiteX44" fmla="*/ 2155127 w 3134106"/>
                <a:gd name="connsiteY44" fmla="*/ 2916936 h 3467100"/>
                <a:gd name="connsiteX45" fmla="*/ 2042636 w 3134106"/>
                <a:gd name="connsiteY45" fmla="*/ 3038094 h 3467100"/>
                <a:gd name="connsiteX46" fmla="*/ 1985963 w 3134106"/>
                <a:gd name="connsiteY46" fmla="*/ 3097721 h 3467100"/>
                <a:gd name="connsiteX47" fmla="*/ 1928051 w 3134106"/>
                <a:gd name="connsiteY47" fmla="*/ 3155728 h 3467100"/>
                <a:gd name="connsiteX48" fmla="*/ 1806702 w 3134106"/>
                <a:gd name="connsiteY48" fmla="*/ 3264313 h 3467100"/>
                <a:gd name="connsiteX49" fmla="*/ 1674400 w 3134106"/>
                <a:gd name="connsiteY49" fmla="*/ 3356134 h 3467100"/>
                <a:gd name="connsiteX50" fmla="*/ 1529906 w 3134106"/>
                <a:gd name="connsiteY50" fmla="*/ 3422333 h 3467100"/>
                <a:gd name="connsiteX51" fmla="*/ 1492187 w 3134106"/>
                <a:gd name="connsiteY51" fmla="*/ 3434048 h 3467100"/>
                <a:gd name="connsiteX52" fmla="*/ 1453896 w 3134106"/>
                <a:gd name="connsiteY52" fmla="*/ 3443669 h 3467100"/>
                <a:gd name="connsiteX53" fmla="*/ 1415129 w 3134106"/>
                <a:gd name="connsiteY53" fmla="*/ 3451003 h 3467100"/>
                <a:gd name="connsiteX54" fmla="*/ 1376077 w 3134106"/>
                <a:gd name="connsiteY54" fmla="*/ 3456241 h 3467100"/>
                <a:gd name="connsiteX55" fmla="*/ 1336834 w 3134106"/>
                <a:gd name="connsiteY55" fmla="*/ 3459480 h 3467100"/>
                <a:gd name="connsiteX56" fmla="*/ 1297496 w 3134106"/>
                <a:gd name="connsiteY56" fmla="*/ 3460718 h 3467100"/>
                <a:gd name="connsiteX57" fmla="*/ 1258062 w 3134106"/>
                <a:gd name="connsiteY57" fmla="*/ 3460052 h 3467100"/>
                <a:gd name="connsiteX58" fmla="*/ 1217676 w 3134106"/>
                <a:gd name="connsiteY58" fmla="*/ 3457480 h 3467100"/>
                <a:gd name="connsiteX59" fmla="*/ 900113 w 3134106"/>
                <a:gd name="connsiteY59" fmla="*/ 3406426 h 3467100"/>
                <a:gd name="connsiteX60" fmla="*/ 823246 w 3134106"/>
                <a:gd name="connsiteY60" fmla="*/ 3383947 h 3467100"/>
                <a:gd name="connsiteX61" fmla="*/ 747808 w 3134106"/>
                <a:gd name="connsiteY61" fmla="*/ 3357753 h 3467100"/>
                <a:gd name="connsiteX62" fmla="*/ 710660 w 3134106"/>
                <a:gd name="connsiteY62" fmla="*/ 3343370 h 3467100"/>
                <a:gd name="connsiteX63" fmla="*/ 673799 w 3134106"/>
                <a:gd name="connsiteY63" fmla="*/ 3328321 h 3467100"/>
                <a:gd name="connsiteX64" fmla="*/ 655415 w 3134106"/>
                <a:gd name="connsiteY64" fmla="*/ 3320796 h 3467100"/>
                <a:gd name="connsiteX65" fmla="*/ 637413 w 3134106"/>
                <a:gd name="connsiteY65" fmla="*/ 3312319 h 3467100"/>
                <a:gd name="connsiteX66" fmla="*/ 601409 w 3134106"/>
                <a:gd name="connsiteY66" fmla="*/ 3295460 h 3467100"/>
                <a:gd name="connsiteX67" fmla="*/ 96012 w 3134106"/>
                <a:gd name="connsiteY67" fmla="*/ 2922746 h 3467100"/>
                <a:gd name="connsiteX68" fmla="*/ 0 w 3134106"/>
                <a:gd name="connsiteY68" fmla="*/ 2808256 h 3467100"/>
                <a:gd name="connsiteX69" fmla="*/ 0 w 3134106"/>
                <a:gd name="connsiteY69" fmla="*/ 3204020 h 3467100"/>
                <a:gd name="connsiteX70" fmla="*/ 376523 w 3134106"/>
                <a:gd name="connsiteY70" fmla="*/ 3467100 h 3467100"/>
                <a:gd name="connsiteX71" fmla="*/ 2147983 w 3134106"/>
                <a:gd name="connsiteY71" fmla="*/ 3467100 h 3467100"/>
                <a:gd name="connsiteX72" fmla="*/ 3134106 w 3134106"/>
                <a:gd name="connsiteY72" fmla="*/ 1843088 h 3467100"/>
                <a:gd name="connsiteX73" fmla="*/ 1262253 w 3134106"/>
                <a:gd name="connsiteY73"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34106" h="3467100">
                  <a:moveTo>
                    <a:pt x="1262253" y="0"/>
                  </a:moveTo>
                  <a:cubicBezTo>
                    <a:pt x="775907" y="0"/>
                    <a:pt x="332804" y="182690"/>
                    <a:pt x="0" y="482156"/>
                  </a:cubicBezTo>
                  <a:lnTo>
                    <a:pt x="0" y="777526"/>
                  </a:lnTo>
                  <a:cubicBezTo>
                    <a:pt x="33338" y="731901"/>
                    <a:pt x="68961" y="687705"/>
                    <a:pt x="106966" y="645319"/>
                  </a:cubicBezTo>
                  <a:cubicBezTo>
                    <a:pt x="248603" y="486632"/>
                    <a:pt x="423100" y="351854"/>
                    <a:pt x="621316" y="259556"/>
                  </a:cubicBezTo>
                  <a:lnTo>
                    <a:pt x="658749" y="242888"/>
                  </a:lnTo>
                  <a:cubicBezTo>
                    <a:pt x="671322" y="237458"/>
                    <a:pt x="683609" y="231362"/>
                    <a:pt x="696468" y="226790"/>
                  </a:cubicBezTo>
                  <a:lnTo>
                    <a:pt x="734854" y="212217"/>
                  </a:lnTo>
                  <a:cubicBezTo>
                    <a:pt x="747713" y="207550"/>
                    <a:pt x="760381" y="202121"/>
                    <a:pt x="773525" y="198215"/>
                  </a:cubicBezTo>
                  <a:lnTo>
                    <a:pt x="812768" y="185642"/>
                  </a:lnTo>
                  <a:cubicBezTo>
                    <a:pt x="825913" y="181547"/>
                    <a:pt x="838867" y="176879"/>
                    <a:pt x="852202" y="173736"/>
                  </a:cubicBezTo>
                  <a:lnTo>
                    <a:pt x="892112" y="163354"/>
                  </a:lnTo>
                  <a:lnTo>
                    <a:pt x="912114" y="158210"/>
                  </a:lnTo>
                  <a:lnTo>
                    <a:pt x="922115" y="155639"/>
                  </a:lnTo>
                  <a:lnTo>
                    <a:pt x="932212" y="153543"/>
                  </a:lnTo>
                  <a:cubicBezTo>
                    <a:pt x="1039749" y="129635"/>
                    <a:pt x="1150144" y="117443"/>
                    <a:pt x="1260634" y="117062"/>
                  </a:cubicBezTo>
                  <a:cubicBezTo>
                    <a:pt x="1370933" y="116967"/>
                    <a:pt x="1481138" y="132874"/>
                    <a:pt x="1587341" y="161544"/>
                  </a:cubicBezTo>
                  <a:cubicBezTo>
                    <a:pt x="1640491" y="175831"/>
                    <a:pt x="1692688" y="193358"/>
                    <a:pt x="1743647" y="213741"/>
                  </a:cubicBezTo>
                  <a:cubicBezTo>
                    <a:pt x="1794796" y="233744"/>
                    <a:pt x="1844421" y="257175"/>
                    <a:pt x="1892808" y="282702"/>
                  </a:cubicBezTo>
                  <a:cubicBezTo>
                    <a:pt x="1941290" y="308134"/>
                    <a:pt x="1988153" y="336233"/>
                    <a:pt x="2033683" y="365950"/>
                  </a:cubicBezTo>
                  <a:cubicBezTo>
                    <a:pt x="2079117" y="395954"/>
                    <a:pt x="2123027" y="428054"/>
                    <a:pt x="2165509" y="461677"/>
                  </a:cubicBezTo>
                  <a:cubicBezTo>
                    <a:pt x="2207990" y="495300"/>
                    <a:pt x="2248948" y="530733"/>
                    <a:pt x="2288286" y="567500"/>
                  </a:cubicBezTo>
                  <a:cubicBezTo>
                    <a:pt x="2327720" y="604266"/>
                    <a:pt x="2365153" y="642938"/>
                    <a:pt x="2401348" y="682371"/>
                  </a:cubicBezTo>
                  <a:cubicBezTo>
                    <a:pt x="2437543" y="721900"/>
                    <a:pt x="2472119" y="762667"/>
                    <a:pt x="2505075" y="804577"/>
                  </a:cubicBezTo>
                  <a:cubicBezTo>
                    <a:pt x="2537841" y="846677"/>
                    <a:pt x="2569369" y="889445"/>
                    <a:pt x="2598801" y="933355"/>
                  </a:cubicBezTo>
                  <a:cubicBezTo>
                    <a:pt x="2628329" y="977265"/>
                    <a:pt x="2656428" y="1022128"/>
                    <a:pt x="2682240" y="1067943"/>
                  </a:cubicBezTo>
                  <a:cubicBezTo>
                    <a:pt x="2708243" y="1113663"/>
                    <a:pt x="2732437" y="1160336"/>
                    <a:pt x="2754725" y="1207770"/>
                  </a:cubicBezTo>
                  <a:cubicBezTo>
                    <a:pt x="2799112" y="1302639"/>
                    <a:pt x="2835021" y="1400747"/>
                    <a:pt x="2861596" y="1501140"/>
                  </a:cubicBezTo>
                  <a:cubicBezTo>
                    <a:pt x="2874645" y="1551337"/>
                    <a:pt x="2885218" y="1602105"/>
                    <a:pt x="2893314" y="1653254"/>
                  </a:cubicBezTo>
                  <a:cubicBezTo>
                    <a:pt x="2895314" y="1666018"/>
                    <a:pt x="2897410" y="1678781"/>
                    <a:pt x="2898743" y="1691640"/>
                  </a:cubicBezTo>
                  <a:cubicBezTo>
                    <a:pt x="2900172" y="1704499"/>
                    <a:pt x="2902172" y="1717262"/>
                    <a:pt x="2903220" y="1730216"/>
                  </a:cubicBezTo>
                  <a:cubicBezTo>
                    <a:pt x="2904363" y="1743075"/>
                    <a:pt x="2905792" y="1755934"/>
                    <a:pt x="2906840" y="1768888"/>
                  </a:cubicBezTo>
                  <a:lnTo>
                    <a:pt x="2909221" y="1807655"/>
                  </a:lnTo>
                  <a:cubicBezTo>
                    <a:pt x="2911316" y="1859375"/>
                    <a:pt x="2911221" y="1911191"/>
                    <a:pt x="2907506" y="1963007"/>
                  </a:cubicBezTo>
                  <a:cubicBezTo>
                    <a:pt x="2906459" y="1975961"/>
                    <a:pt x="2906078" y="1988915"/>
                    <a:pt x="2904458" y="2001869"/>
                  </a:cubicBezTo>
                  <a:lnTo>
                    <a:pt x="2900267" y="2040636"/>
                  </a:lnTo>
                  <a:lnTo>
                    <a:pt x="2894648" y="2079308"/>
                  </a:lnTo>
                  <a:cubicBezTo>
                    <a:pt x="2892838" y="2092166"/>
                    <a:pt x="2890171" y="2104930"/>
                    <a:pt x="2888075" y="2117884"/>
                  </a:cubicBezTo>
                  <a:cubicBezTo>
                    <a:pt x="2878360" y="2169128"/>
                    <a:pt x="2866168" y="2220278"/>
                    <a:pt x="2849785" y="2268855"/>
                  </a:cubicBezTo>
                  <a:cubicBezTo>
                    <a:pt x="2833402" y="2317433"/>
                    <a:pt x="2813018" y="2363915"/>
                    <a:pt x="2785491" y="2404777"/>
                  </a:cubicBezTo>
                  <a:cubicBezTo>
                    <a:pt x="2758440" y="2446115"/>
                    <a:pt x="2723579" y="2481263"/>
                    <a:pt x="2682049" y="2511647"/>
                  </a:cubicBezTo>
                  <a:cubicBezTo>
                    <a:pt x="2640616" y="2542223"/>
                    <a:pt x="2592705" y="2568321"/>
                    <a:pt x="2544318" y="2596229"/>
                  </a:cubicBezTo>
                  <a:cubicBezTo>
                    <a:pt x="2446687" y="2650808"/>
                    <a:pt x="2350580" y="2716530"/>
                    <a:pt x="2270474" y="2796349"/>
                  </a:cubicBezTo>
                  <a:cubicBezTo>
                    <a:pt x="2250091" y="2816257"/>
                    <a:pt x="2230946" y="2836164"/>
                    <a:pt x="2211896" y="2856357"/>
                  </a:cubicBezTo>
                  <a:lnTo>
                    <a:pt x="2155127" y="2916936"/>
                  </a:lnTo>
                  <a:cubicBezTo>
                    <a:pt x="2117503" y="2957417"/>
                    <a:pt x="2080260" y="2998089"/>
                    <a:pt x="2042636" y="3038094"/>
                  </a:cubicBezTo>
                  <a:cubicBezTo>
                    <a:pt x="2023872" y="3058097"/>
                    <a:pt x="2005013" y="3078099"/>
                    <a:pt x="1985963" y="3097721"/>
                  </a:cubicBezTo>
                  <a:cubicBezTo>
                    <a:pt x="1966913" y="3117342"/>
                    <a:pt x="1947577" y="3136678"/>
                    <a:pt x="1928051" y="3155728"/>
                  </a:cubicBezTo>
                  <a:cubicBezTo>
                    <a:pt x="1889093" y="3193828"/>
                    <a:pt x="1848707" y="3230309"/>
                    <a:pt x="1806702" y="3264313"/>
                  </a:cubicBezTo>
                  <a:cubicBezTo>
                    <a:pt x="1764792" y="3298412"/>
                    <a:pt x="1720406" y="3329083"/>
                    <a:pt x="1674400" y="3356134"/>
                  </a:cubicBezTo>
                  <a:cubicBezTo>
                    <a:pt x="1628204" y="3382804"/>
                    <a:pt x="1579912" y="3405473"/>
                    <a:pt x="1529906" y="3422333"/>
                  </a:cubicBezTo>
                  <a:cubicBezTo>
                    <a:pt x="1517428" y="3426714"/>
                    <a:pt x="1504664" y="3430048"/>
                    <a:pt x="1492187" y="3434048"/>
                  </a:cubicBezTo>
                  <a:cubicBezTo>
                    <a:pt x="1479518" y="3437478"/>
                    <a:pt x="1466660" y="3440430"/>
                    <a:pt x="1453896" y="3443669"/>
                  </a:cubicBezTo>
                  <a:cubicBezTo>
                    <a:pt x="1440942" y="3446145"/>
                    <a:pt x="1428083" y="3448717"/>
                    <a:pt x="1415129" y="3451003"/>
                  </a:cubicBezTo>
                  <a:cubicBezTo>
                    <a:pt x="1402080" y="3452717"/>
                    <a:pt x="1389126" y="3454813"/>
                    <a:pt x="1376077" y="3456241"/>
                  </a:cubicBezTo>
                  <a:cubicBezTo>
                    <a:pt x="1362932" y="3457289"/>
                    <a:pt x="1349978" y="3458718"/>
                    <a:pt x="1336834" y="3459480"/>
                  </a:cubicBezTo>
                  <a:cubicBezTo>
                    <a:pt x="1323689" y="3459861"/>
                    <a:pt x="1310640" y="3460623"/>
                    <a:pt x="1297496" y="3460718"/>
                  </a:cubicBezTo>
                  <a:cubicBezTo>
                    <a:pt x="1284351" y="3460433"/>
                    <a:pt x="1271302" y="3460528"/>
                    <a:pt x="1258062" y="3460052"/>
                  </a:cubicBezTo>
                  <a:lnTo>
                    <a:pt x="1217676" y="3457480"/>
                  </a:lnTo>
                  <a:cubicBezTo>
                    <a:pt x="1110044" y="3450717"/>
                    <a:pt x="1003554" y="3433286"/>
                    <a:pt x="900113" y="3406426"/>
                  </a:cubicBezTo>
                  <a:lnTo>
                    <a:pt x="823246" y="3383947"/>
                  </a:lnTo>
                  <a:cubicBezTo>
                    <a:pt x="797909" y="3375660"/>
                    <a:pt x="772954" y="3366326"/>
                    <a:pt x="747808" y="3357753"/>
                  </a:cubicBezTo>
                  <a:cubicBezTo>
                    <a:pt x="735140" y="3353753"/>
                    <a:pt x="722948" y="3348323"/>
                    <a:pt x="710660" y="3343370"/>
                  </a:cubicBezTo>
                  <a:lnTo>
                    <a:pt x="673799" y="3328321"/>
                  </a:lnTo>
                  <a:lnTo>
                    <a:pt x="655415" y="3320796"/>
                  </a:lnTo>
                  <a:lnTo>
                    <a:pt x="637413" y="3312319"/>
                  </a:lnTo>
                  <a:lnTo>
                    <a:pt x="601409" y="3295460"/>
                  </a:lnTo>
                  <a:cubicBezTo>
                    <a:pt x="410909" y="3202877"/>
                    <a:pt x="238125" y="3076575"/>
                    <a:pt x="96012" y="2922746"/>
                  </a:cubicBezTo>
                  <a:cubicBezTo>
                    <a:pt x="62103" y="2886075"/>
                    <a:pt x="30194" y="2847785"/>
                    <a:pt x="0" y="2808256"/>
                  </a:cubicBezTo>
                  <a:lnTo>
                    <a:pt x="0" y="3204020"/>
                  </a:lnTo>
                  <a:cubicBezTo>
                    <a:pt x="113538" y="3306223"/>
                    <a:pt x="239935" y="3394710"/>
                    <a:pt x="376523" y="3467100"/>
                  </a:cubicBezTo>
                  <a:lnTo>
                    <a:pt x="2147983" y="3467100"/>
                  </a:lnTo>
                  <a:cubicBezTo>
                    <a:pt x="2735009" y="3156014"/>
                    <a:pt x="3134106" y="2545461"/>
                    <a:pt x="3134106" y="1843088"/>
                  </a:cubicBezTo>
                  <a:cubicBezTo>
                    <a:pt x="3134106" y="825151"/>
                    <a:pt x="2296097" y="0"/>
                    <a:pt x="1262253" y="0"/>
                  </a:cubicBezTo>
                  <a:close/>
                </a:path>
              </a:pathLst>
            </a:custGeom>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44745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2">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256B9A8-3AB6-16B4-12D2-533E1AA11E7B}"/>
              </a:ext>
            </a:extLst>
          </p:cNvPr>
          <p:cNvSpPr>
            <a:spLocks noGrp="1"/>
          </p:cNvSpPr>
          <p:nvPr>
            <p:ph type="title"/>
          </p:nvPr>
        </p:nvSpPr>
        <p:spPr>
          <a:xfrm>
            <a:off x="409433" y="1"/>
            <a:ext cx="4653886" cy="7137778"/>
          </a:xfrm>
        </p:spPr>
        <p:txBody>
          <a:bodyPr vert="horz" lIns="91440" tIns="45720" rIns="91440" bIns="45720" rtlCol="0">
            <a:normAutofit fontScale="90000"/>
          </a:bodyPr>
          <a:lstStyle/>
          <a:p>
            <a:r>
              <a:rPr lang="cs-CZ" sz="2000" b="0" i="0" u="none" strike="noStrike" dirty="0">
                <a:solidFill>
                  <a:srgbClr val="7F675C"/>
                </a:solidFill>
                <a:effectLst/>
                <a:latin typeface="Trebuchet MS" panose="020B0703020202090204" pitchFamily="34" charset="0"/>
              </a:rPr>
              <a:t>Ondřej</a:t>
            </a:r>
            <a:br>
              <a:rPr lang="cs-CZ" sz="2000" b="0" i="0" u="none" strike="noStrike" dirty="0">
                <a:solidFill>
                  <a:srgbClr val="7F675C"/>
                </a:solidFill>
                <a:effectLst/>
                <a:latin typeface="Trebuchet MS" panose="020B0703020202090204" pitchFamily="34" charset="0"/>
              </a:rPr>
            </a:br>
            <a:br>
              <a:rPr lang="cs-CZ" sz="2000" b="0" i="0" u="none" strike="noStrike" dirty="0">
                <a:solidFill>
                  <a:srgbClr val="7F675C"/>
                </a:solidFill>
                <a:effectLst/>
                <a:latin typeface="Trebuchet MS" panose="020B0703020202090204" pitchFamily="34" charset="0"/>
              </a:rPr>
            </a:br>
            <a:r>
              <a:rPr lang="cs-CZ" sz="2000" b="0" i="0" u="none" strike="noStrike" dirty="0">
                <a:solidFill>
                  <a:srgbClr val="7F675C"/>
                </a:solidFill>
                <a:effectLst/>
                <a:latin typeface="Trebuchet MS" panose="020B0703020202090204" pitchFamily="34" charset="0"/>
              </a:rPr>
              <a:t>Narodil se v </a:t>
            </a:r>
            <a:r>
              <a:rPr lang="cs-CZ" sz="2000" b="0" i="0" u="none" strike="noStrike" dirty="0" err="1">
                <a:solidFill>
                  <a:srgbClr val="7F675C"/>
                </a:solidFill>
                <a:effectLst/>
                <a:latin typeface="Trebuchet MS" panose="020B0703020202090204" pitchFamily="34" charset="0"/>
              </a:rPr>
              <a:t>Betsaidě</a:t>
            </a:r>
            <a:r>
              <a:rPr lang="cs-CZ" sz="2000" b="0" i="0" u="none" strike="noStrike" dirty="0">
                <a:solidFill>
                  <a:srgbClr val="7F675C"/>
                </a:solidFill>
                <a:effectLst/>
                <a:latin typeface="Trebuchet MS" panose="020B0703020202090204" pitchFamily="34" charset="0"/>
              </a:rPr>
              <a:t> na břehu Galilejského jezera. </a:t>
            </a:r>
            <a:br>
              <a:rPr lang="cs-CZ" sz="2000" b="0" i="0" u="none" strike="noStrike" dirty="0">
                <a:solidFill>
                  <a:srgbClr val="7F675C"/>
                </a:solidFill>
                <a:effectLst/>
                <a:latin typeface="Trebuchet MS" panose="020B0703020202090204" pitchFamily="34" charset="0"/>
              </a:rPr>
            </a:br>
            <a:br>
              <a:rPr lang="cs-CZ" sz="2000" b="0" i="0" u="none" strike="noStrike" dirty="0">
                <a:solidFill>
                  <a:srgbClr val="7F675C"/>
                </a:solidFill>
                <a:effectLst/>
                <a:latin typeface="Trebuchet MS" panose="020B0703020202090204" pitchFamily="34" charset="0"/>
              </a:rPr>
            </a:br>
            <a:r>
              <a:rPr lang="cs-CZ" sz="2000" b="0" i="0" u="none" strike="noStrike" dirty="0">
                <a:solidFill>
                  <a:srgbClr val="7F675C"/>
                </a:solidFill>
                <a:effectLst/>
                <a:latin typeface="Trebuchet MS" panose="020B0703020202090204" pitchFamily="34" charset="0"/>
              </a:rPr>
              <a:t>Byl učedníkem Jana Křtitele.</a:t>
            </a:r>
            <a:br>
              <a:rPr lang="cs-CZ" sz="2000" b="0" i="0" u="none" strike="noStrike" dirty="0">
                <a:solidFill>
                  <a:srgbClr val="7F675C"/>
                </a:solidFill>
                <a:effectLst/>
                <a:latin typeface="Trebuchet MS" panose="020B0703020202090204" pitchFamily="34" charset="0"/>
              </a:rPr>
            </a:br>
            <a:br>
              <a:rPr lang="cs-CZ" sz="2000" b="0" i="0" u="none" strike="noStrike" dirty="0">
                <a:solidFill>
                  <a:srgbClr val="7F675C"/>
                </a:solidFill>
                <a:effectLst/>
                <a:latin typeface="Trebuchet MS" panose="020B0703020202090204" pitchFamily="34" charset="0"/>
              </a:rPr>
            </a:br>
            <a:r>
              <a:rPr lang="cs-CZ" sz="2000" b="0" i="0" u="none" strike="noStrike" dirty="0">
                <a:solidFill>
                  <a:srgbClr val="7F675C"/>
                </a:solidFill>
                <a:effectLst/>
                <a:latin typeface="Trebuchet MS" panose="020B0703020202090204" pitchFamily="34" charset="0"/>
              </a:rPr>
              <a:t>Když poznal Ježíše, přivedl k němu i svého mladšího bratra Šimona Petra a stal se jedním z prvních jeho učedníků. Žil v </a:t>
            </a:r>
            <a:r>
              <a:rPr lang="cs-CZ" sz="2000" b="0" i="0" u="none" strike="noStrike" dirty="0" err="1">
                <a:solidFill>
                  <a:srgbClr val="7F675C"/>
                </a:solidFill>
                <a:effectLst/>
                <a:latin typeface="Trebuchet MS" panose="020B0703020202090204" pitchFamily="34" charset="0"/>
              </a:rPr>
              <a:t>Kafarnaum</a:t>
            </a:r>
            <a:br>
              <a:rPr lang="cs-CZ" sz="2000" b="0" i="0" u="none" strike="noStrike" dirty="0">
                <a:solidFill>
                  <a:srgbClr val="7F675C"/>
                </a:solidFill>
                <a:effectLst/>
                <a:latin typeface="Trebuchet MS" panose="020B0703020202090204" pitchFamily="34" charset="0"/>
              </a:rPr>
            </a:br>
            <a:br>
              <a:rPr lang="cs-CZ" sz="2000" b="0" i="0" u="none" strike="noStrike" dirty="0">
                <a:solidFill>
                  <a:srgbClr val="7F675C"/>
                </a:solidFill>
                <a:effectLst/>
                <a:latin typeface="Trebuchet MS" panose="020B0703020202090204" pitchFamily="34" charset="0"/>
              </a:rPr>
            </a:br>
            <a:r>
              <a:rPr lang="cs-CZ" sz="2000" b="0" i="0" u="none" strike="noStrike" dirty="0">
                <a:solidFill>
                  <a:srgbClr val="7F675C"/>
                </a:solidFill>
                <a:effectLst/>
                <a:latin typeface="Trebuchet MS" panose="020B0703020202090204" pitchFamily="34" charset="0"/>
              </a:rPr>
              <a:t>Evangelia ho uvádějí jako jednoho z nejbližších Ježíšových učedníků, kteří směli být přítomni některým výjimečným událostem.</a:t>
            </a:r>
            <a:br>
              <a:rPr lang="cs-CZ" sz="2000" b="0" i="0" u="none" strike="noStrike" dirty="0">
                <a:solidFill>
                  <a:srgbClr val="7F675C"/>
                </a:solidFill>
                <a:effectLst/>
                <a:latin typeface="Trebuchet MS" panose="020B0703020202090204" pitchFamily="34" charset="0"/>
              </a:rPr>
            </a:br>
            <a:r>
              <a:rPr lang="cs-CZ" sz="2000" b="0" i="0" u="none" strike="noStrike" dirty="0">
                <a:solidFill>
                  <a:srgbClr val="7F675C"/>
                </a:solidFill>
                <a:effectLst/>
                <a:latin typeface="Trebuchet MS" panose="020B0703020202090204" pitchFamily="34" charset="0"/>
              </a:rPr>
              <a:t> </a:t>
            </a:r>
            <a:br>
              <a:rPr lang="cs-CZ" sz="2000" b="0" i="0" u="none" strike="noStrike" dirty="0">
                <a:solidFill>
                  <a:srgbClr val="7F675C"/>
                </a:solidFill>
                <a:effectLst/>
                <a:latin typeface="Trebuchet MS" panose="020B0703020202090204" pitchFamily="34" charset="0"/>
              </a:rPr>
            </a:br>
            <a:r>
              <a:rPr lang="cs-CZ" sz="2000" b="0" i="0" u="none" strike="noStrike" dirty="0">
                <a:solidFill>
                  <a:srgbClr val="7F675C"/>
                </a:solidFill>
                <a:effectLst/>
                <a:latin typeface="Trebuchet MS" panose="020B0703020202090204" pitchFamily="34" charset="0"/>
              </a:rPr>
              <a:t>Působil Ondřej jako apoštol křesťanství v Malé Asii a </a:t>
            </a:r>
            <a:r>
              <a:rPr lang="cs-CZ" sz="2000" b="0" i="0" u="none" strike="noStrike" dirty="0" err="1">
                <a:solidFill>
                  <a:srgbClr val="7F675C"/>
                </a:solidFill>
                <a:effectLst/>
                <a:latin typeface="Trebuchet MS" panose="020B0703020202090204" pitchFamily="34" charset="0"/>
              </a:rPr>
              <a:t>Skýtii</a:t>
            </a:r>
            <a:r>
              <a:rPr lang="cs-CZ" sz="2000" b="0" i="0" u="none" strike="noStrike" dirty="0">
                <a:solidFill>
                  <a:srgbClr val="7F675C"/>
                </a:solidFill>
                <a:effectLst/>
                <a:latin typeface="Trebuchet MS" panose="020B0703020202090204" pitchFamily="34" charset="0"/>
              </a:rPr>
              <a:t> u Černého moře až k Volze.</a:t>
            </a:r>
            <a:br>
              <a:rPr lang="cs-CZ" sz="2000" b="0" i="0" u="none" strike="noStrike" dirty="0">
                <a:solidFill>
                  <a:srgbClr val="7F675C"/>
                </a:solidFill>
                <a:effectLst/>
                <a:latin typeface="Trebuchet MS" panose="020B0703020202090204" pitchFamily="34" charset="0"/>
              </a:rPr>
            </a:br>
            <a:br>
              <a:rPr lang="cs-CZ" sz="2000" b="0" i="0" u="none" strike="noStrike" dirty="0">
                <a:solidFill>
                  <a:srgbClr val="7F675C"/>
                </a:solidFill>
                <a:effectLst/>
                <a:latin typeface="Trebuchet MS" panose="020B0703020202090204" pitchFamily="34" charset="0"/>
              </a:rPr>
            </a:br>
            <a:r>
              <a:rPr lang="cs-CZ" sz="2000" b="0" i="0" u="none" strike="noStrike" dirty="0">
                <a:solidFill>
                  <a:srgbClr val="7F675C"/>
                </a:solidFill>
                <a:effectLst/>
                <a:latin typeface="Trebuchet MS" panose="020B0703020202090204" pitchFamily="34" charset="0"/>
              </a:rPr>
              <a:t>Podle legendy byl ukřižován ve městě </a:t>
            </a:r>
            <a:r>
              <a:rPr lang="cs-CZ" sz="2000" b="0" i="0" u="none" strike="noStrike" dirty="0" err="1">
                <a:solidFill>
                  <a:srgbClr val="7F675C"/>
                </a:solidFill>
                <a:effectLst/>
                <a:latin typeface="Trebuchet MS" panose="020B0703020202090204" pitchFamily="34" charset="0"/>
              </a:rPr>
              <a:t>Patras</a:t>
            </a:r>
            <a:r>
              <a:rPr lang="cs-CZ" sz="2000" b="0" i="0" u="none" strike="noStrike" dirty="0">
                <a:solidFill>
                  <a:srgbClr val="7F675C"/>
                </a:solidFill>
                <a:effectLst/>
                <a:latin typeface="Trebuchet MS" panose="020B0703020202090204" pitchFamily="34" charset="0"/>
              </a:rPr>
              <a:t> (</a:t>
            </a:r>
            <a:r>
              <a:rPr lang="cs-CZ" sz="2000" b="0" i="0" u="none" strike="noStrike" dirty="0" err="1">
                <a:solidFill>
                  <a:srgbClr val="7F675C"/>
                </a:solidFill>
                <a:effectLst/>
                <a:latin typeface="Trebuchet MS" panose="020B0703020202090204" pitchFamily="34" charset="0"/>
              </a:rPr>
              <a:t>Patrae</a:t>
            </a:r>
            <a:r>
              <a:rPr lang="cs-CZ" sz="2000" b="0" i="0" u="none" strike="noStrike" dirty="0">
                <a:solidFill>
                  <a:srgbClr val="7F675C"/>
                </a:solidFill>
                <a:effectLst/>
                <a:latin typeface="Trebuchet MS" panose="020B0703020202090204" pitchFamily="34" charset="0"/>
              </a:rPr>
              <a:t>) v </a:t>
            </a:r>
            <a:r>
              <a:rPr lang="cs-CZ" sz="2000" b="0" i="0" u="none" strike="noStrike" dirty="0" err="1">
                <a:solidFill>
                  <a:srgbClr val="7F675C"/>
                </a:solidFill>
                <a:effectLst/>
                <a:latin typeface="Trebuchet MS" panose="020B0703020202090204" pitchFamily="34" charset="0"/>
              </a:rPr>
              <a:t>Acháji</a:t>
            </a:r>
            <a:r>
              <a:rPr lang="cs-CZ" sz="2000" b="0" i="0" u="none" strike="noStrike" dirty="0">
                <a:solidFill>
                  <a:srgbClr val="7F675C"/>
                </a:solidFill>
                <a:effectLst/>
                <a:latin typeface="Trebuchet MS" panose="020B0703020202090204" pitchFamily="34" charset="0"/>
              </a:rPr>
              <a:t> na kříži ve tvaru písmene X (</a:t>
            </a:r>
            <a:r>
              <a:rPr lang="cs-CZ" sz="2000" b="0" i="0" u="none" strike="noStrike" dirty="0" err="1">
                <a:solidFill>
                  <a:srgbClr val="7F675C"/>
                </a:solidFill>
                <a:effectLst/>
                <a:latin typeface="Trebuchet MS" panose="020B0703020202090204" pitchFamily="34" charset="0"/>
              </a:rPr>
              <a:t>crux</a:t>
            </a:r>
            <a:r>
              <a:rPr lang="cs-CZ" sz="2000" b="0" i="0" u="none" strike="noStrike" dirty="0">
                <a:solidFill>
                  <a:srgbClr val="7F675C"/>
                </a:solidFill>
                <a:effectLst/>
                <a:latin typeface="Trebuchet MS" panose="020B0703020202090204" pitchFamily="34" charset="0"/>
              </a:rPr>
              <a:t> </a:t>
            </a:r>
            <a:r>
              <a:rPr lang="cs-CZ" sz="2000" b="0" i="0" u="none" strike="noStrike" dirty="0" err="1">
                <a:solidFill>
                  <a:srgbClr val="7F675C"/>
                </a:solidFill>
                <a:effectLst/>
                <a:latin typeface="Trebuchet MS" panose="020B0703020202090204" pitchFamily="34" charset="0"/>
              </a:rPr>
              <a:t>decussata</a:t>
            </a:r>
            <a:r>
              <a:rPr lang="cs-CZ" sz="2000" b="0" i="0" u="none" strike="noStrike" dirty="0">
                <a:solidFill>
                  <a:srgbClr val="7F675C"/>
                </a:solidFill>
                <a:effectLst/>
                <a:latin typeface="Trebuchet MS" panose="020B0703020202090204" pitchFamily="34" charset="0"/>
              </a:rPr>
              <a:t>). Říká se proto takovému kříži svatoondřejský kříž.</a:t>
            </a:r>
            <a:br>
              <a:rPr lang="cs-CZ" sz="5400" b="0" i="0" u="none" strike="noStrike" dirty="0">
                <a:solidFill>
                  <a:srgbClr val="7F675C"/>
                </a:solidFill>
                <a:effectLst/>
                <a:latin typeface="Trebuchet MS" panose="020B0703020202090204" pitchFamily="34" charset="0"/>
              </a:rPr>
            </a:br>
            <a:endParaRPr lang="en-US" sz="5400" dirty="0"/>
          </a:p>
        </p:txBody>
      </p:sp>
      <p:sp>
        <p:nvSpPr>
          <p:cNvPr id="69" name="Content Placeholder 59">
            <a:extLst>
              <a:ext uri="{FF2B5EF4-FFF2-40B4-BE49-F238E27FC236}">
                <a16:creationId xmlns:a16="http://schemas.microsoft.com/office/drawing/2014/main" id="{AE6EF28A-74BB-F427-D5BD-6FA8205C4BB7}"/>
              </a:ext>
            </a:extLst>
          </p:cNvPr>
          <p:cNvSpPr>
            <a:spLocks noGrp="1"/>
          </p:cNvSpPr>
          <p:nvPr>
            <p:ph idx="1"/>
          </p:nvPr>
        </p:nvSpPr>
        <p:spPr>
          <a:xfrm>
            <a:off x="1137034" y="2194102"/>
            <a:ext cx="3158741" cy="3908586"/>
          </a:xfrm>
        </p:spPr>
        <p:txBody>
          <a:bodyPr>
            <a:normAutofit/>
          </a:bodyPr>
          <a:lstStyle/>
          <a:p>
            <a:endParaRPr lang="en-US" sz="2000" dirty="0"/>
          </a:p>
        </p:txBody>
      </p:sp>
      <p:pic>
        <p:nvPicPr>
          <p:cNvPr id="6" name="Zástupný obsah 5">
            <a:extLst>
              <a:ext uri="{FF2B5EF4-FFF2-40B4-BE49-F238E27FC236}">
                <a16:creationId xmlns:a16="http://schemas.microsoft.com/office/drawing/2014/main" id="{C1E0C3E8-16B5-085F-48BE-0FA38D258349}"/>
              </a:ext>
            </a:extLst>
          </p:cNvPr>
          <p:cNvPicPr>
            <a:picLocks noChangeAspect="1"/>
          </p:cNvPicPr>
          <p:nvPr/>
        </p:nvPicPr>
        <p:blipFill rotWithShape="1">
          <a:blip r:embed="rId2"/>
          <a:srcRect l="22469" r="18116"/>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55777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Zástupný obsah 2">
            <a:extLst>
              <a:ext uri="{FF2B5EF4-FFF2-40B4-BE49-F238E27FC236}">
                <a16:creationId xmlns:a16="http://schemas.microsoft.com/office/drawing/2014/main" id="{DCAAE9D6-D3A2-27C8-25A1-C555FED5E91B}"/>
              </a:ext>
            </a:extLst>
          </p:cNvPr>
          <p:cNvPicPr>
            <a:picLocks noGrp="1" noChangeAspect="1"/>
          </p:cNvPicPr>
          <p:nvPr>
            <p:ph idx="1"/>
          </p:nvPr>
        </p:nvPicPr>
        <p:blipFill rotWithShape="1">
          <a:blip r:embed="rId2"/>
          <a:srcRect l="9187" r="14112" b="9091"/>
          <a:stretch/>
        </p:blipFill>
        <p:spPr>
          <a:xfrm>
            <a:off x="3523488" y="10"/>
            <a:ext cx="8668512" cy="6857990"/>
          </a:xfrm>
          <a:prstGeom prst="rect">
            <a:avLst/>
          </a:prstGeom>
        </p:spPr>
      </p:pic>
      <p:sp>
        <p:nvSpPr>
          <p:cNvPr id="75" name="Rectangle 7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256B9A8-3AB6-16B4-12D2-533E1AA11E7B}"/>
              </a:ext>
            </a:extLst>
          </p:cNvPr>
          <p:cNvSpPr>
            <a:spLocks noGrp="1"/>
          </p:cNvSpPr>
          <p:nvPr>
            <p:ph type="title"/>
          </p:nvPr>
        </p:nvSpPr>
        <p:spPr>
          <a:xfrm>
            <a:off x="477981" y="625682"/>
            <a:ext cx="5267726" cy="6402915"/>
          </a:xfrm>
        </p:spPr>
        <p:txBody>
          <a:bodyPr vert="horz" lIns="91440" tIns="45720" rIns="91440" bIns="45720" rtlCol="0" anchor="b">
            <a:normAutofit fontScale="90000"/>
          </a:bodyPr>
          <a:lstStyle/>
          <a:p>
            <a:r>
              <a:rPr lang="cs-CZ" sz="4000" b="0" i="0" u="none" strike="noStrike" dirty="0">
                <a:solidFill>
                  <a:srgbClr val="7F675C"/>
                </a:solidFill>
                <a:effectLst/>
                <a:latin typeface="Trebuchet MS" panose="020B0703020202090204" pitchFamily="34" charset="0"/>
              </a:rPr>
              <a:t>Jakub starší</a:t>
            </a:r>
            <a:br>
              <a:rPr lang="cs-CZ" sz="2700" b="0" i="0" u="none" strike="noStrike" dirty="0">
                <a:solidFill>
                  <a:srgbClr val="7F675C"/>
                </a:solidFill>
                <a:effectLst/>
                <a:latin typeface="Trebuchet MS" panose="020B0703020202090204" pitchFamily="34" charset="0"/>
              </a:rPr>
            </a:br>
            <a:br>
              <a:rPr lang="cs-CZ" sz="2700" b="0" i="0" u="none" strike="noStrike" dirty="0">
                <a:solidFill>
                  <a:srgbClr val="7F675C"/>
                </a:solidFill>
                <a:effectLst/>
                <a:latin typeface="Trebuchet MS" panose="020B0703020202090204" pitchFamily="34" charset="0"/>
              </a:rPr>
            </a:br>
            <a:r>
              <a:rPr lang="cs-CZ" sz="2700" b="0" i="0" u="none" strike="noStrike" dirty="0">
                <a:solidFill>
                  <a:srgbClr val="7F675C"/>
                </a:solidFill>
                <a:effectLst/>
                <a:latin typeface="Trebuchet MS" panose="020B0703020202090204" pitchFamily="34" charset="0"/>
              </a:rPr>
              <a:t>Syn </a:t>
            </a:r>
            <a:r>
              <a:rPr lang="cs-CZ" sz="2700" b="0" i="0" u="none" strike="noStrike" dirty="0" err="1">
                <a:solidFill>
                  <a:srgbClr val="7F675C"/>
                </a:solidFill>
                <a:effectLst/>
                <a:latin typeface="Trebuchet MS" panose="020B0703020202090204" pitchFamily="34" charset="0"/>
              </a:rPr>
              <a:t>Zebedea</a:t>
            </a:r>
            <a:r>
              <a:rPr lang="cs-CZ" sz="2700" b="0" i="0" u="none" strike="noStrike" dirty="0">
                <a:solidFill>
                  <a:srgbClr val="7F675C"/>
                </a:solidFill>
                <a:effectLst/>
                <a:latin typeface="Trebuchet MS" panose="020B0703020202090204" pitchFamily="34" charset="0"/>
              </a:rPr>
              <a:t> a Salome, bratr apoštola Jana</a:t>
            </a:r>
            <a:br>
              <a:rPr lang="cs-CZ" sz="2700" b="0" i="0" u="none" strike="noStrike" dirty="0">
                <a:solidFill>
                  <a:srgbClr val="7F675C"/>
                </a:solidFill>
                <a:effectLst/>
                <a:latin typeface="Trebuchet MS" panose="020B0703020202090204" pitchFamily="34" charset="0"/>
              </a:rPr>
            </a:br>
            <a:br>
              <a:rPr lang="cs-CZ" sz="2700" b="0" i="0" u="none" strike="noStrike" dirty="0">
                <a:solidFill>
                  <a:srgbClr val="7F675C"/>
                </a:solidFill>
                <a:effectLst/>
                <a:latin typeface="Trebuchet MS" panose="020B0703020202090204" pitchFamily="34" charset="0"/>
              </a:rPr>
            </a:br>
            <a:r>
              <a:rPr lang="cs-CZ" sz="2700" b="0" i="0" u="none" strike="noStrike" dirty="0">
                <a:solidFill>
                  <a:srgbClr val="7F675C"/>
                </a:solidFill>
                <a:effectLst/>
                <a:latin typeface="Trebuchet MS" panose="020B0703020202090204" pitchFamily="34" charset="0"/>
              </a:rPr>
              <a:t>rybář, který žil v </a:t>
            </a:r>
            <a:r>
              <a:rPr lang="cs-CZ" sz="2700" b="0" i="0" u="none" strike="noStrike" dirty="0" err="1">
                <a:solidFill>
                  <a:srgbClr val="7F675C"/>
                </a:solidFill>
                <a:effectLst/>
                <a:latin typeface="Trebuchet MS" panose="020B0703020202090204" pitchFamily="34" charset="0"/>
              </a:rPr>
              <a:t>Betsaidě</a:t>
            </a:r>
            <a:r>
              <a:rPr lang="cs-CZ" sz="2700" b="0" i="0" u="none" strike="noStrike" dirty="0">
                <a:solidFill>
                  <a:srgbClr val="7F675C"/>
                </a:solidFill>
                <a:effectLst/>
                <a:latin typeface="Trebuchet MS" panose="020B0703020202090204" pitchFamily="34" charset="0"/>
              </a:rPr>
              <a:t>, </a:t>
            </a:r>
            <a:r>
              <a:rPr lang="cs-CZ" sz="2700" b="0" i="0" u="none" strike="noStrike" dirty="0" err="1">
                <a:solidFill>
                  <a:srgbClr val="7F675C"/>
                </a:solidFill>
                <a:effectLst/>
                <a:latin typeface="Trebuchet MS" panose="020B0703020202090204" pitchFamily="34" charset="0"/>
              </a:rPr>
              <a:t>Kafarnaum</a:t>
            </a:r>
            <a:r>
              <a:rPr lang="cs-CZ" sz="2700" b="0" i="0" u="none" strike="noStrike" dirty="0">
                <a:solidFill>
                  <a:srgbClr val="7F675C"/>
                </a:solidFill>
                <a:effectLst/>
                <a:latin typeface="Trebuchet MS" panose="020B0703020202090204" pitchFamily="34" charset="0"/>
              </a:rPr>
              <a:t> a v Jeruzalémě. </a:t>
            </a:r>
            <a:br>
              <a:rPr lang="cs-CZ" sz="2700" b="0" i="0" u="none" strike="noStrike" dirty="0">
                <a:solidFill>
                  <a:srgbClr val="7F675C"/>
                </a:solidFill>
                <a:effectLst/>
                <a:latin typeface="Trebuchet MS" panose="020B0703020202090204" pitchFamily="34" charset="0"/>
              </a:rPr>
            </a:br>
            <a:br>
              <a:rPr lang="cs-CZ" sz="2700" b="0" i="0" u="none" strike="noStrike" dirty="0">
                <a:solidFill>
                  <a:srgbClr val="7F675C"/>
                </a:solidFill>
                <a:effectLst/>
                <a:latin typeface="Trebuchet MS" panose="020B0703020202090204" pitchFamily="34" charset="0"/>
              </a:rPr>
            </a:br>
            <a:r>
              <a:rPr lang="cs-CZ" sz="2700" b="0" i="0" u="none" strike="noStrike" dirty="0">
                <a:solidFill>
                  <a:srgbClr val="7F675C"/>
                </a:solidFill>
                <a:effectLst/>
                <a:latin typeface="Trebuchet MS" panose="020B0703020202090204" pitchFamily="34" charset="0"/>
              </a:rPr>
              <a:t>Kázal v Jeruzalémě a v </a:t>
            </a:r>
            <a:r>
              <a:rPr lang="cs-CZ" sz="2700" b="0" i="0" u="none" strike="noStrike" dirty="0" err="1">
                <a:solidFill>
                  <a:srgbClr val="7F675C"/>
                </a:solidFill>
                <a:effectLst/>
                <a:latin typeface="Trebuchet MS" panose="020B0703020202090204" pitchFamily="34" charset="0"/>
              </a:rPr>
              <a:t>Judei</a:t>
            </a:r>
            <a:r>
              <a:rPr lang="cs-CZ" sz="2700" b="0" i="0" u="none" strike="noStrike" dirty="0">
                <a:solidFill>
                  <a:srgbClr val="7F675C"/>
                </a:solidFill>
                <a:effectLst/>
                <a:latin typeface="Trebuchet MS" panose="020B0703020202090204" pitchFamily="34" charset="0"/>
              </a:rPr>
              <a:t> a byl sťat Herodem v r. 44. </a:t>
            </a:r>
            <a:br>
              <a:rPr lang="cs-CZ" sz="2700" b="0" i="0" u="none" strike="noStrike" dirty="0">
                <a:solidFill>
                  <a:srgbClr val="7F675C"/>
                </a:solidFill>
                <a:effectLst/>
                <a:latin typeface="Trebuchet MS" panose="020B0703020202090204" pitchFamily="34" charset="0"/>
              </a:rPr>
            </a:br>
            <a:r>
              <a:rPr lang="cs-CZ" sz="2700" b="0" i="0" u="none" strike="noStrike" dirty="0">
                <a:solidFill>
                  <a:srgbClr val="7F675C"/>
                </a:solidFill>
                <a:effectLst/>
                <a:latin typeface="Trebuchet MS" panose="020B0703020202090204" pitchFamily="34" charset="0"/>
              </a:rPr>
              <a:t>Nový Zákon nám toho o Jakubovi starším prozrazuje jen velmi málo. </a:t>
            </a:r>
            <a:br>
              <a:rPr lang="cs-CZ" sz="2700" b="0" i="0" u="none" strike="noStrike" dirty="0">
                <a:solidFill>
                  <a:srgbClr val="7F675C"/>
                </a:solidFill>
                <a:effectLst/>
                <a:latin typeface="Trebuchet MS" panose="020B0703020202090204" pitchFamily="34" charset="0"/>
              </a:rPr>
            </a:br>
            <a:br>
              <a:rPr lang="cs-CZ" sz="2700" b="0" i="0" u="none" strike="noStrike" dirty="0">
                <a:solidFill>
                  <a:srgbClr val="7F675C"/>
                </a:solidFill>
                <a:effectLst/>
                <a:latin typeface="Trebuchet MS" panose="020B0703020202090204" pitchFamily="34" charset="0"/>
              </a:rPr>
            </a:br>
            <a:r>
              <a:rPr lang="cs-CZ" sz="2700" b="0" i="0" u="none" strike="noStrike" dirty="0">
                <a:solidFill>
                  <a:srgbClr val="7F675C"/>
                </a:solidFill>
                <a:effectLst/>
                <a:latin typeface="Trebuchet MS" panose="020B0703020202090204" pitchFamily="34" charset="0"/>
              </a:rPr>
              <a:t>Jeho jméno se nikdy nevyskytuje odděleně od jeho bratra, Jana. Byli neoddělitelným párem.</a:t>
            </a:r>
            <a:br>
              <a:rPr lang="en-US" sz="1800" b="0" i="0" u="none" strike="noStrike" dirty="0">
                <a:effectLst/>
              </a:rPr>
            </a:br>
            <a:endParaRPr lang="en-US" sz="1800" dirty="0"/>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50624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{226BF268-1F6B-204A-8FE0-8C535630E2AF}tf16401378</Template>
  <TotalTime>156</TotalTime>
  <Words>1502</Words>
  <Application>Microsoft Macintosh PowerPoint</Application>
  <PresentationFormat>Širokoúhlá obrazovka</PresentationFormat>
  <Paragraphs>19</Paragraphs>
  <Slides>18</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18</vt:i4>
      </vt:variant>
    </vt:vector>
  </HeadingPairs>
  <TitlesOfParts>
    <vt:vector size="24" baseType="lpstr">
      <vt:lpstr>Arial</vt:lpstr>
      <vt:lpstr>Calibri</vt:lpstr>
      <vt:lpstr>Calibri Light</vt:lpstr>
      <vt:lpstr>Helvetica Neue Medium</vt:lpstr>
      <vt:lpstr>Trebuchet MS</vt:lpstr>
      <vt:lpstr>Motiv Office</vt:lpstr>
      <vt:lpstr>Prezentace aplikace PowerPoint</vt:lpstr>
      <vt:lpstr>Prezentace aplikace PowerPoint</vt:lpstr>
      <vt:lpstr>Kolik apoštolů povolal Ježíš?</vt:lpstr>
      <vt:lpstr>Proč jich povolal 12?</vt:lpstr>
      <vt:lpstr>12 kmenu Izraelského národa</vt:lpstr>
      <vt:lpstr>Šimon Petr – první mezi apoštoly</vt:lpstr>
      <vt:lpstr>Apoštol Petr  původním jménem Šimon byl jeden z dvanácti původních apoštolů – učedníků Ježíše Krista. Je považován za prvního papeže.   Podle biblických pramenů se Svatý Petr narodil v Betsaidě jako syn rybáře Jana nebo Jonáše a jeho rodné jméno bylo Šimon.  Oženil se a usadil se v Kafarnaum, vesnici u Genezaretského jezera, a se svým bratrem Ondřejem se živili rybářstvím.   Když jednou se svým bratrem Ondřejem vrhal síť do vody, šel okolo Ježíš a vyzval oba rybáře, aby ho následovali. Bratři uposlechli a Šimon se od té chvíle stal nejvěrnějším Kristovým učedníkem.   Byl svědkem mnoha jeho činů a zázraků. Právě jeho Ježíš vyvolil, aby se stal prvním z dvanácti apoštolů, které vybral mezi svými učedníky, aby hlásali evangelium a konali zázraky. Tehdy mu také dal jméno Petr: (Ty jsi Petr, to znamená skála a na této skále postavím svou Církev, a brány pekla ji nepřemohou.)  Po Kristově smrti a zmrtvýchvstání se skutečně ujal řízení tehdy ještě nepatrné skupiny věřících. Řídil volbu apoštola Matěje jako náhrady za zrádce Jidáše, vynesl rozsudek nad Ananiášem a Zafirou a zejména otevřel církev pro příslušníky nežidovských národů. Nechal pokřtít Kornelia bez obřízky a na prvním církevním sněmu v roce 50 v Jeruzalémě prosadil, že věřící nemusí dodržovat obřadní předpisy podle Mojžíšovy knihy Starého zákona.</vt:lpstr>
      <vt:lpstr>Ondřej  Narodil se v Betsaidě na břehu Galilejského jezera.   Byl učedníkem Jana Křtitele.  Když poznal Ježíše, přivedl k němu i svého mladšího bratra Šimona Petra a stal se jedním z prvních jeho učedníků. Žil v Kafarnaum  Evangelia ho uvádějí jako jednoho z nejbližších Ježíšových učedníků, kteří směli být přítomni některým výjimečným událostem.   Působil Ondřej jako apoštol křesťanství v Malé Asii a Skýtii u Černého moře až k Volze.  Podle legendy byl ukřižován ve městě Patras (Patrae) v Acháji na kříži ve tvaru písmene X (crux decussata). Říká se proto takovému kříži svatoondřejský kříž. </vt:lpstr>
      <vt:lpstr>Jakub starší  Syn Zebedea a Salome, bratr apoštola Jana  rybář, který žil v Betsaidě, Kafarnaum a v Jeruzalémě.   Kázal v Jeruzalémě a v Judei a byl sťat Herodem v r. 44.  Nový Zákon nám toho o Jakubovi starším prozrazuje jen velmi málo.   Jeho jméno se nikdy nevyskytuje odděleně od jeho bratra, Jana. Byli neoddělitelným párem. </vt:lpstr>
      <vt:lpstr>Jan Evangelista  († asi 100, hebrejsky יוחנן Bůh je milosrdný).   je považován za autora čtvrtého Evangelia podle Jana.  A považován za nejmoudřejšího křesťana.   Učedník, kterého Ježíš nejvíce miloval.   Apoštol Pavel jednou nazval Jana spolu s Petrem a Jakubem "sloupy církve". Je patronem teologů, úředníků, notářů, sochařů, malířů, písařů, spisovatelů, knihkupců, dobrou úrodu.</vt:lpstr>
      <vt:lpstr>Filip Tradice říká, že Filip kázal ve Frygii a zemřel jako mučedník v Hierapoli.  Pocházel z Betsaidy, města, odkud byl i Petr a Ondřej. (J 1,44) Je pravděpodobné, že byl také rybářem.   Filip byl muž s horkým srdcem a pesimistickým myšlením. Byl tím, kdo by velice rád něco udělal pro ostatní, ale nevěděl, jak by to měl udělat.    Tento prostý Galilejec dal Bohu vše, co měl. Na oplátku si ho Bůh použil. Říká se, že zemřel oběšením. Když umíral, požádal, aby jeho tělo bylo zabaleno ne do ložního prádla, ale do papyru, protože není hoden, aby s jeho tělem bylo zacházeno jako s tělem Ježíšovým.   Filipův symbol je koš, protože byl přítomen zázraku nasycení pěti tisíců. Je to on, kdo kladl důraz na kříž jako na znak křesťanství a vítězství. </vt:lpstr>
      <vt:lpstr>Bartloměj   Tradice říká, že byl misionářem v Arménii. Mnoho učenců věří, že byl jediným učedníkem, který měl královskou nebo šlechtickou krev. Jeho jméno znamená Syn Talmaje (Bar = syn Toloměj) nebo Talmaje (2 S 3,3). Talmaj byl král Gešúru, jehož dcera Máka byla Davidovou ženou a matkou Abšalóma. Bartolomějovo jméno se objevuje v každém seznamu učedníků (Mt 10,3;Mk 3,18; L 6,14; Sk 1,13). Bartoloměj však nebylo jeho křestním jménem, ale jeho příjmením. Jeho jméno bylo zřejmě Nathanael, o němž Ježíš řekl: „Hle, pravý Izraelita, v němž není lsti.“ (Jan 1,47)</vt:lpstr>
      <vt:lpstr> Matouš   žil v Kafarnaum.   Byl celníkem tzn. výběrčím daní.   Zemřel jako mučedník v Etiopii.  Matouš byl jiní než ostatní apoštolové, kteří byli všichni rybáři. Uměl používat psací pero a díky tomu se stal prvním mužem, který světu představil hebrejský záznam Ježíšova učení.   Běžnému člověku by se zdálo nemožné, aby se Matouš změnil, ale pro Boha je možné všechno.   Matouš se stal prvním člověkem, který sepsal Ježíšovo učení. Byl misionářem, který položil svůj život pro víru ve svého Mistra.  Jeho apoštolským znakem jsou tři pytlíky s penězi, které nám mají připomínat, že předtím, než ho Ježíš povolal, býval celníkem. </vt:lpstr>
      <vt:lpstr>Tomáš bylo jeho hebrejské jméno a Didymos bylo jeho řecké jméno.   Matouš, Marek a Lukáš nám neříkají o Tomášovi nic, kromě jeho jména.   V Janově evangeliu se však o něm dovídáme víc. T  Tomáš se objevuje u vzkříšení Lazara (J 11,2–16) i v horní místnosti (J 14,1–6), kde chtěl vědět, jak má poznat cestu, kam Ježíš jde.   V Janovi 20,25 se projevuje jeho pověstná nedůvěra, když říká, že dokud neuvidí stopy po hřebech v Ježíšových rukách a ránu po kopí v Jeho boku, tak jeho zmrtvýchvstání neuvěří. To je důvod, proč se stal známý jako „Nevěřící Tomáš“.</vt:lpstr>
      <vt:lpstr>Jakub mladší   syn Alfeův žil v Galilei.   Byl to bratr apoštola Judy.  Podle tradice napsal List Jakubův   Kázal v Palestině a v Egyptě, kde byl ukřižován.   Jakub byl muž silného charakteru, v projevu jeden z nejprudších. Tradice nám říká, že také zemřel jako mučedník a že jeho tělo bylo pilou rozřezáno na kusy. Pila se stala jeho apoštolským symbolem.  </vt:lpstr>
      <vt:lpstr>Šimon, tzv zelota  je dalším z těch, o kterých toho víme jen málo.   Říkalo se mu také Kananejský a byl z Galilee.  Tradice říká, že byl ukřižován.  Muž, který byl dříve ochotný zabíjet pro loajalitu k Izraeli, pochopil, že Bůh nepoužívá žádnou donucovací techniku. Tradice říká, že zemřel jako mučedník. Jeho apoštolským symbolem je ryba ležící na Bibli, což značí, že byl dříve rybářem, který se stal rybářem lidí skrze kázání. </vt:lpstr>
      <vt:lpstr>  Juda Tadeáš  syn Alfeův a Marie, bratr Jakuba menšího.   Byl také jedním z málo známých apoštolů a žil v Galilei.   Tradice říká, že kázal v Asýrii a Persii, kde zemřel jako mučedník.  Říká se, že Juda kázal evangelium v Edesse blízko řeky Eufrat.   Tam prý vyléčil mnoho lidí, a díky němu také mnoho lidí uvěřilo v Mistrovo jméno.   Juda poté odešel kázat evangelium jinam.   Byl zabit šípy na Araratu. Jeho symbolem je loď, protože byl misionářem čili rybářem lidí.</vt:lpstr>
      <vt:lpstr>Jidáš Iškariotský, zrádce  byl synem Šimona, který žil v Keriothu v Judei. Zradil Ježíše pro třicet stříbrných a poté se oběsil. (Mt 26,14.16)  Jidáš je největší hádankou Nového zákona. Je velice těžké pochopit, jak někdo, kdo byl tolik blízko Ježíši, kdo viděl tolik zázraků a slyšel tolik z Mistrova učení, ho mohl vydat do rukou nepřátel.  Není jisté, proč Jidáš zradil svého Mistra; ale není to jeho zrada, která přivedla Ježíše na kříž – byly to naše hříchy.  Jeho apoštolským znakem je oprátka nebo váček na peníze, z kterého padají stříbrňáky.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Tomasz Źurek</dc:creator>
  <cp:lastModifiedBy>Tomasz Źurek</cp:lastModifiedBy>
  <cp:revision>9</cp:revision>
  <dcterms:created xsi:type="dcterms:W3CDTF">2023-11-08T15:31:47Z</dcterms:created>
  <dcterms:modified xsi:type="dcterms:W3CDTF">2023-11-08T20:31:51Z</dcterms:modified>
</cp:coreProperties>
</file>