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5" r:id="rId6"/>
    <p:sldId id="260" r:id="rId7"/>
    <p:sldId id="263" r:id="rId8"/>
    <p:sldId id="264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771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16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83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713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85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474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68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703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964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36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266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C38B-BC7D-46E8-9704-10A0D8BB1CA4}" type="datetimeFigureOut">
              <a:rPr lang="cs-CZ" smtClean="0"/>
              <a:pPr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7E09-859B-42E5-8FA5-BF820CCA7A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02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shop.orberis.cz/data/product/48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05787" cy="57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9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zemezaduhou.cz/wp-content/uploads/2015/03/opal-1383-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6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 descr="http://www.horoskopnamiru.cz/files/ach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ttp://www.magicka-pohoda.cz/files/products/jaspis_cerveny_jafrika0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8331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4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zivedrahokamy.cz/obr-A/Kristal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63"/>
            <a:ext cx="4608512" cy="68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36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 descr="http://www.rockhound.cz/english/oxidy/5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-3077"/>
            <a:ext cx="7447053" cy="68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6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eppi.cz/img/content/drahokam/ruby-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348880"/>
            <a:ext cx="9826580" cy="26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19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ttp://www.amazonit.estranky.cz/img/mid/36/citrin-krys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7519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9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www.minerals-fossils.cz/Fotografie/Zbozi/Original/MSBRA-KZ-5702cImage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21472" cy="55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6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www.pannacz.com/img/full/1/1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164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64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zemezaduhou.cz/wp-content/uploads/2015/03/ruzen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049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Předvádění na obrazovce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Klauda</dc:creator>
  <cp:lastModifiedBy>Petr</cp:lastModifiedBy>
  <cp:revision>4</cp:revision>
  <dcterms:created xsi:type="dcterms:W3CDTF">2016-11-14T08:42:56Z</dcterms:created>
  <dcterms:modified xsi:type="dcterms:W3CDTF">2020-02-18T16:46:19Z</dcterms:modified>
</cp:coreProperties>
</file>