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03A2-C08F-44A6-BE27-6199D4493C52}" type="datetimeFigureOut">
              <a:rPr lang="cs-CZ" smtClean="0"/>
              <a:t>28.05.2024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6650-85AB-4A34-A793-4D0E13AEE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66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03A2-C08F-44A6-BE27-6199D4493C52}" type="datetimeFigureOut">
              <a:rPr lang="cs-CZ" smtClean="0"/>
              <a:t>28.05.2024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6650-85AB-4A34-A793-4D0E13AEE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83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03A2-C08F-44A6-BE27-6199D4493C52}" type="datetimeFigureOut">
              <a:rPr lang="cs-CZ" smtClean="0"/>
              <a:t>28.05.2024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6650-85AB-4A34-A793-4D0E13AEE8EA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2130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03A2-C08F-44A6-BE27-6199D4493C52}" type="datetimeFigureOut">
              <a:rPr lang="cs-CZ" smtClean="0"/>
              <a:t>28.05.2024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6650-85AB-4A34-A793-4D0E13AEE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664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03A2-C08F-44A6-BE27-6199D4493C52}" type="datetimeFigureOut">
              <a:rPr lang="cs-CZ" smtClean="0"/>
              <a:t>28.05.2024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6650-85AB-4A34-A793-4D0E13AEE8EA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5802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03A2-C08F-44A6-BE27-6199D4493C52}" type="datetimeFigureOut">
              <a:rPr lang="cs-CZ" smtClean="0"/>
              <a:t>28.05.2024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6650-85AB-4A34-A793-4D0E13AEE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204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03A2-C08F-44A6-BE27-6199D4493C52}" type="datetimeFigureOut">
              <a:rPr lang="cs-CZ" smtClean="0"/>
              <a:t>28.05.2024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6650-85AB-4A34-A793-4D0E13AEE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438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03A2-C08F-44A6-BE27-6199D4493C52}" type="datetimeFigureOut">
              <a:rPr lang="cs-CZ" smtClean="0"/>
              <a:t>28.05.2024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6650-85AB-4A34-A793-4D0E13AEE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21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03A2-C08F-44A6-BE27-6199D4493C52}" type="datetimeFigureOut">
              <a:rPr lang="cs-CZ" smtClean="0"/>
              <a:t>28.05.2024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6650-85AB-4A34-A793-4D0E13AEE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41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03A2-C08F-44A6-BE27-6199D4493C52}" type="datetimeFigureOut">
              <a:rPr lang="cs-CZ" smtClean="0"/>
              <a:t>28.05.2024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6650-85AB-4A34-A793-4D0E13AEE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28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03A2-C08F-44A6-BE27-6199D4493C52}" type="datetimeFigureOut">
              <a:rPr lang="cs-CZ" smtClean="0"/>
              <a:t>28.05.2024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6650-85AB-4A34-A793-4D0E13AEE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22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03A2-C08F-44A6-BE27-6199D4493C52}" type="datetimeFigureOut">
              <a:rPr lang="cs-CZ" smtClean="0"/>
              <a:t>28.05.2024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6650-85AB-4A34-A793-4D0E13AEE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56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03A2-C08F-44A6-BE27-6199D4493C52}" type="datetimeFigureOut">
              <a:rPr lang="cs-CZ" smtClean="0"/>
              <a:t>28.05.2024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6650-85AB-4A34-A793-4D0E13AEE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57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03A2-C08F-44A6-BE27-6199D4493C52}" type="datetimeFigureOut">
              <a:rPr lang="cs-CZ" smtClean="0"/>
              <a:t>28.05.2024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6650-85AB-4A34-A793-4D0E13AEE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34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03A2-C08F-44A6-BE27-6199D4493C52}" type="datetimeFigureOut">
              <a:rPr lang="cs-CZ" smtClean="0"/>
              <a:t>28.05.2024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6650-85AB-4A34-A793-4D0E13AEE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71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03A2-C08F-44A6-BE27-6199D4493C52}" type="datetimeFigureOut">
              <a:rPr lang="cs-CZ" smtClean="0"/>
              <a:t>28.05.2024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96650-85AB-4A34-A793-4D0E13AEE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9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003A2-C08F-44A6-BE27-6199D4493C52}" type="datetimeFigureOut">
              <a:rPr lang="cs-CZ" smtClean="0"/>
              <a:t>28.05.2024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5296650-85AB-4A34-A793-4D0E13AEE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59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9513F4A-9E23-4BBC-988F-6C00A68DC5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…?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283E1820-71D0-4BCB-8C5F-5CBCA6FEF6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6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DFCFAF8-A608-4DDB-9736-8B8203DED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xmlns="" id="{BD1FBF36-C55A-4323-B418-FFFF555DA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68" y="2122415"/>
            <a:ext cx="9173334" cy="3918947"/>
          </a:xfrm>
        </p:spPr>
        <p:txBody>
          <a:bodyPr>
            <a:normAutofit/>
          </a:bodyPr>
          <a:lstStyle/>
          <a:p>
            <a:pPr>
              <a:buAutoNum type="arabicParenR"/>
            </a:pPr>
            <a:r>
              <a:rPr lang="cs-CZ" sz="2000" b="1" dirty="0" err="1">
                <a:solidFill>
                  <a:schemeClr val="tx1"/>
                </a:solidFill>
              </a:rPr>
              <a:t>Where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is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the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ball</a:t>
            </a:r>
            <a:r>
              <a:rPr lang="cs-CZ" sz="2000" b="1" dirty="0">
                <a:solidFill>
                  <a:schemeClr val="tx1"/>
                </a:solidFill>
              </a:rPr>
              <a:t>?</a:t>
            </a:r>
          </a:p>
          <a:p>
            <a:pPr>
              <a:buAutoNum type="arabicParenR"/>
            </a:pPr>
            <a:r>
              <a:rPr lang="cs-CZ" sz="2000" b="1" dirty="0" err="1">
                <a:solidFill>
                  <a:schemeClr val="tx1"/>
                </a:solidFill>
              </a:rPr>
              <a:t>Where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is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the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boat</a:t>
            </a:r>
            <a:r>
              <a:rPr lang="cs-CZ" sz="2000" b="1" dirty="0">
                <a:solidFill>
                  <a:schemeClr val="tx1"/>
                </a:solidFill>
              </a:rPr>
              <a:t>?</a:t>
            </a:r>
          </a:p>
          <a:p>
            <a:pPr>
              <a:buAutoNum type="arabicParenR"/>
            </a:pPr>
            <a:r>
              <a:rPr lang="cs-CZ" sz="2000" b="1" dirty="0" err="1">
                <a:solidFill>
                  <a:schemeClr val="tx1"/>
                </a:solidFill>
              </a:rPr>
              <a:t>Where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is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the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book</a:t>
            </a:r>
            <a:r>
              <a:rPr lang="cs-CZ" sz="2000" b="1" dirty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7DC95791-1879-4FBF-9E84-360F23D2C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01" y="816638"/>
            <a:ext cx="8998099" cy="55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7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</TotalTime>
  <Words>19</Words>
  <Application>Microsoft Office PowerPoint</Application>
  <PresentationFormat>Vlastní</PresentationFormat>
  <Paragraphs>4</Paragraphs>
  <Slides>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3" baseType="lpstr">
      <vt:lpstr>Fazeta</vt:lpstr>
      <vt:lpstr>Where is the …?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is the …?</dc:title>
  <dc:creator>Petr Klauda</dc:creator>
  <cp:lastModifiedBy>Linda Chlupová</cp:lastModifiedBy>
  <cp:revision>2</cp:revision>
  <dcterms:created xsi:type="dcterms:W3CDTF">2023-03-20T07:09:05Z</dcterms:created>
  <dcterms:modified xsi:type="dcterms:W3CDTF">2024-05-28T08:42:07Z</dcterms:modified>
</cp:coreProperties>
</file>