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9" r:id="rId6"/>
    <p:sldId id="266" r:id="rId7"/>
    <p:sldId id="267" r:id="rId8"/>
    <p:sldId id="268" r:id="rId9"/>
    <p:sldId id="269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0BE13-59A1-49B8-9281-482255FDCCB7}" type="datetimeFigureOut">
              <a:rPr lang="cs-CZ" smtClean="0"/>
              <a:pPr/>
              <a:t>17.5.2012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2EE44-ABAE-44A5-BAE2-BB91512EF1F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Datum: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duben 2012</a:t>
            </a: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Ročník: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8.</a:t>
            </a: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Vzdělávací oblast: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Matematika a její aplikace</a:t>
            </a: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Vzdělávací obor: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Matematika a její aplikace</a:t>
            </a: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Tematický okruh: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Geometrie v rovině a v prostoru</a:t>
            </a: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Téma: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Množiny bodů dané vlastnosti</a:t>
            </a: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: Prezentace nabízí podrobný postup konstrukcí s využitím množin bodů dané vlastnosti. Obsahuje také sadu příkladů k procvičení, které je možno využít jako domácí úkol.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39496" y="2551837"/>
            <a:ext cx="5465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Množiny bodů dané vlastnosti II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5787" y="714356"/>
            <a:ext cx="75724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Množiny bodů v rovině</a:t>
            </a:r>
          </a:p>
          <a:p>
            <a:endParaRPr lang="cs-CZ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této části se budeme zabývat množinami bodů, které mají </a:t>
            </a: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stejnou vzdálenost od dvou útvarů </a:t>
            </a:r>
            <a:r>
              <a:rPr lang="cs-CZ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(přímka, bod).</a:t>
            </a:r>
            <a:endParaRPr lang="cs-CZ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1472" y="142852"/>
            <a:ext cx="804196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Najděte množinu bodů v rovině, které mají stejnou vzdálenost od dvou daných bodů.</a:t>
            </a:r>
            <a:endParaRPr lang="cs-CZ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 descr="ob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5" name="Obrázek 4" descr="ob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6" name="Obrázek 5" descr="obr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7" name="Obrázek 6" descr="obr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8" name="Obrázek 7" descr="obr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072066" y="4786322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Hledanou množinou bodů je</a:t>
            </a:r>
            <a:r>
              <a:rPr lang="cs-C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osa úsečky AB.</a:t>
            </a:r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1472" y="142852"/>
            <a:ext cx="804196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Najděte množinu bodů v rovině, které mají stejnou vzdálenost od dvou daných přímek.</a:t>
            </a:r>
            <a:endParaRPr lang="cs-CZ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 descr="ob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4" name="Obrázek 3" descr="ob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5" name="Obrázek 4" descr="obr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6" name="Obrázek 5" descr="obr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7" name="Obrázek 6" descr="obr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8" name="Obrázek 7" descr="obr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00034" y="5429264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Hledanou množinou bodů je 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osa pásu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tvořeného danými rovnoběžkami. 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rázek 9" descr="obr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11" name="Obrázek 10" descr="obr8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12" name="Obrázek 11" descr="obr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13" name="Obrázek 12" descr="obr10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5643571" y="5643578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Hledanou množinou bodů jsou 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osy úhlů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tvořených oběma různoběžkami.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1472" y="142852"/>
            <a:ext cx="804196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Najděte množinu bodů v rovině, které mají stejnou vzdálenost od dvou soustředných kružnic.</a:t>
            </a:r>
            <a:endParaRPr lang="cs-CZ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 descr="ob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4" name="Obrázek 3" descr="ob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5" name="Obrázek 4" descr="obr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6" name="Obrázek 5" descr="obr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7" name="Obrázek 6" descr="obr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429257" y="5357826"/>
            <a:ext cx="3500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Hledanou množinou bodů je 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kružnice soustředná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 danými kružnicemi.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1472" y="142852"/>
            <a:ext cx="804196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Najděte množinu bodů v rovině, které mají stejnou vzdálenost od tří bodů, které neleží v přímce.</a:t>
            </a:r>
            <a:endParaRPr lang="cs-CZ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 descr="ob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4" name="Obrázek 3" descr="ob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5" name="Obrázek 4" descr="obr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6" name="Obrázek 5" descr="obr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7" name="Obrázek 6" descr="obr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8" name="Obrázek 7" descr="obr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9" name="Obrázek 8" descr="obr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10" name="Obrázek 9" descr="obr8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pic>
        <p:nvPicPr>
          <p:cNvPr id="11" name="Obrázek 10" descr="obr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22170"/>
            <a:ext cx="9144000" cy="5813659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5357818" y="5072074"/>
            <a:ext cx="3500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Řešením je jednoprvková množina – </a:t>
            </a:r>
            <a:r>
              <a:rPr lang="cs-C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střed kružnice opsané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trojúhelníku ABC.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60000"/>
                <a:lumOff val="40000"/>
                <a:alpha val="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28663" y="785794"/>
            <a:ext cx="75724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Příklady k procvičení</a:t>
            </a:r>
          </a:p>
          <a:p>
            <a:endParaRPr lang="cs-CZ" sz="28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Najděte množinu středů kružnic, které se dotýkají obou ramen ostrého úhlu.</a:t>
            </a:r>
          </a:p>
          <a:p>
            <a:pPr marL="457200" indent="-457200"/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/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  Najděte množinu středů kružnic, ve kterých je daná úsečka </a:t>
            </a:r>
            <a:r>
              <a:rPr lang="cs-CZ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tětivou.</a:t>
            </a:r>
          </a:p>
          <a:p>
            <a:pPr marL="457200" indent="-457200"/>
            <a:endParaRPr lang="cs-CZ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  Sestrojte kružnici, která prochází daným bodem </a:t>
            </a:r>
            <a:r>
              <a:rPr lang="cs-CZ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dotýká se dané přímky </a:t>
            </a:r>
            <a:r>
              <a:rPr lang="cs-CZ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 daném bodě </a:t>
            </a:r>
            <a:r>
              <a:rPr lang="cs-CZ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/>
            </a:pPr>
            <a:endParaRPr lang="cs-CZ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268</Words>
  <Application>Microsoft Office PowerPoint</Application>
  <PresentationFormat>Předvádění na obrazovce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Administrativní</vt:lpstr>
      <vt:lpstr>1_Administrativní</vt:lpstr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pavlja</dc:creator>
  <cp:lastModifiedBy>pavlja</cp:lastModifiedBy>
  <cp:revision>62</cp:revision>
  <dcterms:created xsi:type="dcterms:W3CDTF">2012-03-09T09:42:23Z</dcterms:created>
  <dcterms:modified xsi:type="dcterms:W3CDTF">2012-05-17T15:04:20Z</dcterms:modified>
</cp:coreProperties>
</file>