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duben 2012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Množiny bodů dané vlastnosti – konstrukční úlohy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 Prezentace nabízí podrobný postup konstrukcí základních množin bodů dané vlastnosti. Obsahuje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také sadu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příkladů k procvičení, které je možno využít jako domácí úkol.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50265" y="2551837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Množiny bodů dané vlastnosti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142852"/>
            <a:ext cx="757242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Opakování</a:t>
            </a:r>
          </a:p>
          <a:p>
            <a:endParaRPr 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Množinu lze vyjádřit několika způsoby:</a:t>
            </a:r>
          </a:p>
          <a:p>
            <a:endParaRPr lang="cs-CZ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Výčtem prvků</a:t>
            </a:r>
          </a:p>
          <a:p>
            <a:pPr marL="342900" indent="-342900"/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 = {1, 2, 3, 4, 5}</a:t>
            </a:r>
          </a:p>
          <a:p>
            <a:pPr marL="342900" indent="-342900"/>
            <a:endParaRPr lang="cs-CZ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Množinovým diagramem</a:t>
            </a:r>
          </a:p>
          <a:p>
            <a:pPr marL="342900" indent="-342900">
              <a:buAutoNum type="arabicPeriod" startAt="2"/>
            </a:pPr>
            <a:endParaRPr lang="cs-CZ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cs-CZ" sz="2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cs-CZ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cs-CZ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Charakteristickou vlastností všech prvků množiny</a:t>
            </a:r>
          </a:p>
          <a:p>
            <a:pPr marL="342900" indent="-342900"/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indent="-342900"/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 = {x </a:t>
            </a:r>
            <a:r>
              <a:rPr lang="el-GR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cs-CZ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N; x &lt; 6}</a:t>
            </a:r>
          </a:p>
          <a:p>
            <a:pPr marL="342900" indent="-342900">
              <a:buAutoNum type="arabicPeriod" startAt="2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571604" y="3786190"/>
            <a:ext cx="2637394" cy="1357322"/>
            <a:chOff x="1571604" y="2214554"/>
            <a:chExt cx="2637394" cy="1357322"/>
          </a:xfrm>
        </p:grpSpPr>
        <p:sp>
          <p:nvSpPr>
            <p:cNvPr id="3" name="Elipsa 2"/>
            <p:cNvSpPr/>
            <p:nvPr/>
          </p:nvSpPr>
          <p:spPr>
            <a:xfrm>
              <a:off x="1571604" y="2214554"/>
              <a:ext cx="2428892" cy="13573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3857620" y="228599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928794" y="27146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928926" y="25717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428992" y="29289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357422" y="24288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786050" y="30718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714356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Množiny bodů v rovině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Teď nás budou zajímat množiny, jejichž prvky jsou </a:t>
            </a:r>
          </a:p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v rovině. 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Tyto body budou mít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společnou (charakteristickou) vlastnost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například stejnou vzdálenost od daného bodu, přímky, kružnice atd. 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Množiny těchto bodů vytvářejí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rovinné geometrické útvary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Pokusme se teď některé z nich najít.</a:t>
            </a:r>
            <a:endParaRPr lang="cs-CZ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3" name="Obrázek 2" descr="ob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919"/>
            <a:ext cx="9144000" cy="5896160"/>
          </a:xfrm>
          <a:prstGeom prst="rect">
            <a:avLst/>
          </a:prstGeom>
        </p:spPr>
      </p:pic>
      <p:pic>
        <p:nvPicPr>
          <p:cNvPr id="6" name="Obrázek 5" descr="ob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7" name="Obrázek 6" descr="obr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8" name="Obrázek 7" descr="obr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pic>
        <p:nvPicPr>
          <p:cNvPr id="9" name="Obrázek 8" descr="obr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919"/>
            <a:ext cx="9144000" cy="589616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2003" y="642918"/>
            <a:ext cx="79399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od daného bodu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vzdálenost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29256" y="471488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Hledanou množinou bodů je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kružnice se středem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poloměrem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1472" y="357166"/>
            <a:ext cx="78662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od dané přímky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vzdálenost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9" name="Obrázek 8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214942" y="507207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Hledanou množinou bodů jsou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dvě rovnoběžky 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přímce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 vzdálenosti </a:t>
            </a:r>
            <a:r>
              <a:rPr lang="cs-C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14290"/>
            <a:ext cx="80089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od dané kružnice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vzdálenost </a:t>
            </a:r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9" name="Obrázek 8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2844" y="528638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Hledanou množinou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bodů jsou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dvě soustředné kružnice.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714356"/>
            <a:ext cx="74493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středů všech kružnic s poloměrem r = 3,5 cm, které procházejí daným bodem R.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2910" y="2285992"/>
            <a:ext cx="26388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29256" y="2143116"/>
            <a:ext cx="2000264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39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cs-CZ" sz="239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28794" y="2143116"/>
            <a:ext cx="192873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29058" y="3143248"/>
            <a:ext cx="136768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  <a:alpha val="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3" y="785794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Příklady k procvičení</a:t>
            </a:r>
          </a:p>
          <a:p>
            <a:endParaRPr lang="cs-CZ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středů kružnic, které se dotýkají dané přímky (kružnice) v bodě, který jí náleží.</a:t>
            </a:r>
          </a:p>
          <a:p>
            <a:pPr marL="457200" indent="-457200">
              <a:buAutoNum type="arabicPeriod"/>
            </a:pP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 je množinou středů kružnic, které se dotýkají dané přímky (kružnice) a mají daný poloměr?</a:t>
            </a:r>
          </a:p>
          <a:p>
            <a:pPr marL="457200" indent="-457200">
              <a:buAutoNum type="arabicPeriod"/>
            </a:pPr>
            <a:endParaRPr lang="cs-CZ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Jakou vlastnost mají prvky množiny, kterou nazýváme Thaletova kružnice? Mají tuto vlastnost všechny body kružnice?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342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Administrativní</vt:lpstr>
      <vt:lpstr>1_Administrativní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24</cp:revision>
  <dcterms:created xsi:type="dcterms:W3CDTF">2012-03-09T09:42:23Z</dcterms:created>
  <dcterms:modified xsi:type="dcterms:W3CDTF">2012-05-17T14:59:16Z</dcterms:modified>
</cp:coreProperties>
</file>