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4" r:id="rId4"/>
    <p:sldId id="262" r:id="rId5"/>
    <p:sldId id="258" r:id="rId6"/>
    <p:sldId id="263" r:id="rId7"/>
    <p:sldId id="259" r:id="rId8"/>
    <p:sldId id="260" r:id="rId9"/>
    <p:sldId id="261" r:id="rId10"/>
    <p:sldId id="265" r:id="rId11"/>
    <p:sldId id="266" r:id="rId12"/>
    <p:sldId id="267" r:id="rId1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C2D2A2E-F319-49B2-9BAA-5387B4FF5E40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FA5DFD-F0D9-4F83-A0BF-A8F769C2EE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duben 2012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Vzdělávací obor: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Tematický okruh: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Geometrie v rovině a v prostoru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Množiny bodů dané vlastnosti – konstrukční úlohy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: Prezentace nabízí podrobný postup konstrukcí s využitím množin bodů dané vlastnosti. Obsahuje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také sadu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příkladů k procvičení, které je možno využít jako domácí úkol.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3" name="Obrázek 2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4" name="Obrázek 3" descr="ob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5" name="Obrázek 4" descr="obr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6" name="Obrázek 5" descr="obr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7" name="Obrázek 6" descr="obr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8" name="Obrázek 7" descr="obr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9" name="Obrázek 8" descr="obr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10" name="Obrázek 9" descr="obr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85720" y="4929198"/>
            <a:ext cx="3643338" cy="132343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Úhlopříčky kosočtverce jsou na sebe kolmé, hledanou množinou bodů je tedy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Thaletova  kružnice nad průměrem EF.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60000"/>
                <a:lumOff val="40000"/>
                <a:alpha val="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3" y="785794"/>
            <a:ext cx="75724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Příklady k procvičení</a:t>
            </a:r>
          </a:p>
          <a:p>
            <a:endParaRPr lang="cs-CZ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Určete množinu bodů, kterou tvoří těžiště pravoúhlých trojúhelníků sdílejících přeponu.</a:t>
            </a:r>
          </a:p>
          <a:p>
            <a:pPr marL="457200" indent="-457200">
              <a:buAutoNum type="arabicPeriod"/>
            </a:pPr>
            <a:endParaRPr lang="cs-CZ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Zvolte lichoběžník ABCD. Na jeho základnách najděte  </a:t>
            </a: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všechny body, které jsou stejně vzdálené od přímek  </a:t>
            </a: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BC, AD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 startAt="3"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dána kružnice</a:t>
            </a:r>
            <a:r>
              <a:rPr lang="cs-CZ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k(S,4cm)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bod </a:t>
            </a:r>
            <a:r>
              <a:rPr lang="cs-CZ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Sestrojte množinu </a:t>
            </a:r>
          </a:p>
          <a:p>
            <a:pPr marL="457200" indent="-457200"/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všech bodů, které mají od kružnice </a:t>
            </a:r>
            <a:r>
              <a:rPr lang="cs-CZ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vzdálenost 2 cm a od bodu </a:t>
            </a:r>
            <a:r>
              <a:rPr lang="cs-CZ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vzdálenost 3 cm, jestliže </a:t>
            </a:r>
            <a:r>
              <a:rPr lang="cs-CZ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leží na </a:t>
            </a:r>
            <a:r>
              <a:rPr lang="cs-CZ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2136339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Konstrukční úlohy</a:t>
            </a:r>
          </a:p>
          <a:p>
            <a:pPr algn="ctr"/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množiny bodů dané vlastnosti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714356"/>
            <a:ext cx="744937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Najděte množinu středů všech kružnic s poloměrem r = 3,5 cm, které procházejí daným bodem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cs-CZ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42910" y="2285992"/>
            <a:ext cx="263886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29256" y="2143116"/>
            <a:ext cx="200026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239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cs-CZ" sz="239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28794" y="2143116"/>
            <a:ext cx="192873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29058" y="3143248"/>
            <a:ext cx="13676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3" name="Obrázek 2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919"/>
            <a:ext cx="9144000" cy="5896160"/>
          </a:xfrm>
          <a:prstGeom prst="rect">
            <a:avLst/>
          </a:prstGeom>
        </p:spPr>
      </p:pic>
      <p:pic>
        <p:nvPicPr>
          <p:cNvPr id="4" name="Obrázek 3" descr="ob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5" name="Obrázek 4" descr="obr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6" name="Obrázek 5" descr="obr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8" name="Obrázek 7" descr="obr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29058" y="5715016"/>
            <a:ext cx="4857784" cy="83099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Hledanou  množinou bodů je kružnice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k(A; 3,5 cm).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714356"/>
            <a:ext cx="74493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dána úsečka AB. Sestrojte množinu vrcholů všech trojúhelníků ABC, pro které platí |BC| = 5 cm. Které body do </a:t>
            </a:r>
            <a:r>
              <a:rPr lang="cs-CZ" sz="24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ní nepatří?</a:t>
            </a:r>
            <a:endParaRPr lang="cs-CZ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42910" y="2285992"/>
            <a:ext cx="263886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29256" y="2143116"/>
            <a:ext cx="200026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239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cs-CZ" sz="239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28794" y="2143116"/>
            <a:ext cx="192873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29058" y="3143248"/>
            <a:ext cx="13676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28596" y="285728"/>
            <a:ext cx="4857784" cy="120032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Hledanou  množinou bodů je kružnice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k(B; 5 cm)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kromě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průsečíků kružnice s přímkou AB.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11" name="Obrázek 10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12" name="Obrázek 11" descr="ob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13" name="Obrázek 12" descr="obr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14" name="Obrázek 13" descr="obr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15" name="Obrázek 14" descr="obr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16" name="Obrázek 15" descr="obr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17" name="Obrázek 16" descr="obr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714356"/>
            <a:ext cx="778674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Jsou dány různoběžky </a:t>
            </a:r>
            <a:r>
              <a:rPr lang="cs-CZ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a, b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bod </a:t>
            </a:r>
            <a:r>
              <a:rPr lang="cs-CZ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l-GR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cs-CZ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Sestrojte kružnici, která se dotýká přímky </a:t>
            </a:r>
            <a:r>
              <a:rPr lang="cs-CZ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bodě </a:t>
            </a:r>
            <a:r>
              <a:rPr lang="cs-CZ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dotýká se také přímky </a:t>
            </a:r>
            <a:r>
              <a:rPr lang="cs-CZ" sz="24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42910" y="2285992"/>
            <a:ext cx="263886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29256" y="2143116"/>
            <a:ext cx="200026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239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cs-CZ" sz="239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28794" y="2143116"/>
            <a:ext cx="192873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29058" y="3143248"/>
            <a:ext cx="13676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545"/>
            <a:ext cx="9144000" cy="5876910"/>
          </a:xfrm>
          <a:prstGeom prst="rect">
            <a:avLst/>
          </a:prstGeom>
        </p:spPr>
      </p:pic>
      <p:pic>
        <p:nvPicPr>
          <p:cNvPr id="3" name="Obrázek 2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0545"/>
            <a:ext cx="9144000" cy="5876910"/>
          </a:xfrm>
          <a:prstGeom prst="rect">
            <a:avLst/>
          </a:prstGeom>
        </p:spPr>
      </p:pic>
      <p:pic>
        <p:nvPicPr>
          <p:cNvPr id="5" name="Obrázek 4" descr="ob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545"/>
            <a:ext cx="9144000" cy="5876910"/>
          </a:xfrm>
          <a:prstGeom prst="rect">
            <a:avLst/>
          </a:prstGeom>
        </p:spPr>
      </p:pic>
      <p:pic>
        <p:nvPicPr>
          <p:cNvPr id="6" name="Obrázek 5" descr="obr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0545"/>
            <a:ext cx="9144000" cy="5876910"/>
          </a:xfrm>
          <a:prstGeom prst="rect">
            <a:avLst/>
          </a:prstGeom>
        </p:spPr>
      </p:pic>
      <p:pic>
        <p:nvPicPr>
          <p:cNvPr id="7" name="Obrázek 6" descr="obr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0545"/>
            <a:ext cx="9144000" cy="5876910"/>
          </a:xfrm>
          <a:prstGeom prst="rect">
            <a:avLst/>
          </a:prstGeom>
        </p:spPr>
      </p:pic>
      <p:pic>
        <p:nvPicPr>
          <p:cNvPr id="8" name="Obrázek 7" descr="obr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90545"/>
            <a:ext cx="9144000" cy="5876910"/>
          </a:xfrm>
          <a:prstGeom prst="rect">
            <a:avLst/>
          </a:prstGeom>
        </p:spPr>
      </p:pic>
      <p:pic>
        <p:nvPicPr>
          <p:cNvPr id="9" name="Obrázek 8" descr="obr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90545"/>
            <a:ext cx="9144000" cy="5876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714356"/>
            <a:ext cx="744937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dána úsečka EF, |EF| = 48 mm. Sestrojte množinu středů S všech kosočtverců EFGH.</a:t>
            </a:r>
            <a:endParaRPr lang="cs-CZ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42910" y="2285992"/>
            <a:ext cx="263886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29256" y="2143116"/>
            <a:ext cx="200026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239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cs-CZ" sz="239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28794" y="2143116"/>
            <a:ext cx="192873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29058" y="3143248"/>
            <a:ext cx="13676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591</TotalTime>
  <Words>316</Words>
  <Application>Microsoft Office PowerPoint</Application>
  <PresentationFormat>Předvádění na obrazovce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sady Office</vt:lpstr>
      <vt:lpstr>Administrativní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pavlja</dc:creator>
  <cp:lastModifiedBy>pavlja</cp:lastModifiedBy>
  <cp:revision>43</cp:revision>
  <dcterms:created xsi:type="dcterms:W3CDTF">2012-03-08T11:27:13Z</dcterms:created>
  <dcterms:modified xsi:type="dcterms:W3CDTF">2012-05-17T15:21:30Z</dcterms:modified>
</cp:coreProperties>
</file>