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7"/>
  </p:notesMasterIdLst>
  <p:handoutMasterIdLst>
    <p:handoutMasterId r:id="rId18"/>
  </p:handoutMasterIdLst>
  <p:sldIdLst>
    <p:sldId id="274" r:id="rId3"/>
    <p:sldId id="256" r:id="rId4"/>
    <p:sldId id="259" r:id="rId5"/>
    <p:sldId id="328" r:id="rId6"/>
    <p:sldId id="300" r:id="rId7"/>
    <p:sldId id="330" r:id="rId8"/>
    <p:sldId id="331" r:id="rId9"/>
    <p:sldId id="316" r:id="rId10"/>
    <p:sldId id="332" r:id="rId11"/>
    <p:sldId id="329" r:id="rId12"/>
    <p:sldId id="333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0099"/>
    <a:srgbClr val="FFFF99"/>
    <a:srgbClr val="FF00FF"/>
    <a:srgbClr val="99FF66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403" autoAdjust="0"/>
    <p:restoredTop sz="96737" autoAdjust="0"/>
  </p:normalViewPr>
  <p:slideViewPr>
    <p:cSldViewPr>
      <p:cViewPr varScale="1">
        <p:scale>
          <a:sx n="55" d="100"/>
          <a:sy n="55" d="100"/>
        </p:scale>
        <p:origin x="-2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C5B4D-D328-4681-B0DC-5C164F03A64A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4DE6A-C619-4276-8794-72F0860DAF3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485E5-2ACF-4AAD-9354-F7CF9E63EB0A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7F93A-CC6F-41E8-826A-03338B187F9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2B7974-C0A7-406A-A524-E82E198FFE10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80010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Autor: Mgr. Jana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Datum: duben 2012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Ročník: 7.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oblast: Člověk a příroda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obor: Zeměpis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Tematický okruh: Zeměpis světadílů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Téma: Asie – Střední Asie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Anotace: Prezentace určená jako výklad k učivu o přírodních a 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socioekonomických podmínkách střední Asie.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Materiál je doplněn množstvím fotografií, shrnutím ve  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formě otázek k opakování a odkazem na interaktivní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test k procvičení.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>
            <a:off x="4286248" y="214290"/>
            <a:ext cx="4643471" cy="3462061"/>
            <a:chOff x="4286248" y="214290"/>
            <a:chExt cx="4643471" cy="3462061"/>
          </a:xfrm>
        </p:grpSpPr>
        <p:pic>
          <p:nvPicPr>
            <p:cNvPr id="6" name="Obrázek 5" descr="obr9_kyrgyzov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86248" y="214290"/>
              <a:ext cx="4604152" cy="3071834"/>
            </a:xfrm>
            <a:prstGeom prst="rect">
              <a:avLst/>
            </a:prstGeom>
          </p:spPr>
        </p:pic>
        <p:sp>
          <p:nvSpPr>
            <p:cNvPr id="12" name="TextovéPole 11"/>
            <p:cNvSpPr txBox="1"/>
            <p:nvPr/>
          </p:nvSpPr>
          <p:spPr>
            <a:xfrm>
              <a:off x="7500958" y="3214686"/>
              <a:ext cx="14287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9 – Kyrgyzská rodina před jurtou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Obdélník 1"/>
          <p:cNvSpPr/>
          <p:nvPr/>
        </p:nvSpPr>
        <p:spPr>
          <a:xfrm>
            <a:off x="357158" y="357166"/>
            <a:ext cx="3957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Obyvatelstvo</a:t>
            </a:r>
            <a:endParaRPr lang="cs-CZ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00034" y="1214422"/>
            <a:ext cx="34371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cs-CZ" sz="24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potomci turkotatarských </a:t>
            </a:r>
            <a:endParaRPr lang="cs-CZ" sz="2400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nájezdníků</a:t>
            </a:r>
            <a:endParaRPr lang="cs-CZ" sz="2400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4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islám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velký počet Rusů</a:t>
            </a:r>
            <a:endParaRPr lang="cs-CZ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428596" y="2947072"/>
            <a:ext cx="4786346" cy="3473571"/>
            <a:chOff x="428596" y="2947072"/>
            <a:chExt cx="4786346" cy="3473571"/>
          </a:xfrm>
        </p:grpSpPr>
        <p:pic>
          <p:nvPicPr>
            <p:cNvPr id="4" name="Obrázek 3" descr="obr7_kazasi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034" y="2947072"/>
              <a:ext cx="4714908" cy="3188457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428596" y="6143644"/>
              <a:ext cx="21575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7 – Kočovní Kazaši v Číně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5072066" y="3500438"/>
            <a:ext cx="3679466" cy="3039252"/>
            <a:chOff x="5072066" y="3500438"/>
            <a:chExt cx="3679466" cy="3039252"/>
          </a:xfrm>
        </p:grpSpPr>
        <p:pic>
          <p:nvPicPr>
            <p:cNvPr id="7" name="Obrázek 6" descr="obr8_turkmenka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2066" y="3500438"/>
              <a:ext cx="2217413" cy="3039252"/>
            </a:xfrm>
            <a:prstGeom prst="rect">
              <a:avLst/>
            </a:prstGeom>
          </p:spPr>
        </p:pic>
        <p:sp>
          <p:nvSpPr>
            <p:cNvPr id="10" name="TextovéPole 9"/>
            <p:cNvSpPr txBox="1"/>
            <p:nvPr/>
          </p:nvSpPr>
          <p:spPr>
            <a:xfrm>
              <a:off x="7286644" y="6072206"/>
              <a:ext cx="14648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8 – Turkmenka </a:t>
              </a:r>
            </a:p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v kroji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214282" y="428604"/>
            <a:ext cx="8643998" cy="6200729"/>
            <a:chOff x="214282" y="428604"/>
            <a:chExt cx="8643998" cy="6200729"/>
          </a:xfrm>
          <a:solidFill>
            <a:schemeClr val="accent3">
              <a:lumMod val="75000"/>
            </a:schemeClr>
          </a:solidFill>
        </p:grpSpPr>
        <p:pic>
          <p:nvPicPr>
            <p:cNvPr id="2" name="Obrázek 1" descr="obr10_aschaba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0" y="428604"/>
              <a:ext cx="4286280" cy="3213369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</p:pic>
        <p:pic>
          <p:nvPicPr>
            <p:cNvPr id="3" name="Obrázek 2" descr="obr11_astan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9058" y="3357562"/>
              <a:ext cx="4929222" cy="3271771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</p:pic>
        <p:pic>
          <p:nvPicPr>
            <p:cNvPr id="4" name="Obrázek 3" descr="obr12_biskek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4282" y="3349480"/>
              <a:ext cx="4357718" cy="3276479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</p:pic>
        <p:sp>
          <p:nvSpPr>
            <p:cNvPr id="5" name="Obdélník 4"/>
            <p:cNvSpPr/>
            <p:nvPr/>
          </p:nvSpPr>
          <p:spPr>
            <a:xfrm>
              <a:off x="214282" y="428604"/>
              <a:ext cx="4357718" cy="1862048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cs-CZ" sz="115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Města</a:t>
              </a:r>
              <a:endParaRPr lang="cs-CZ" sz="115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7" name="TextovéPole 6"/>
          <p:cNvSpPr txBox="1"/>
          <p:nvPr/>
        </p:nvSpPr>
        <p:spPr>
          <a:xfrm>
            <a:off x="3857620" y="6286520"/>
            <a:ext cx="645882" cy="27699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10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143900" y="3000372"/>
            <a:ext cx="640175" cy="27699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11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143900" y="6286520"/>
            <a:ext cx="645882" cy="27699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12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14282" y="2285992"/>
            <a:ext cx="4357718" cy="101566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Obr. 10 – Ašchabad</a:t>
            </a:r>
          </a:p>
          <a:p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Obr. 11 – </a:t>
            </a:r>
            <a:r>
              <a:rPr lang="cs-CZ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Astana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prezidentský palác</a:t>
            </a:r>
          </a:p>
          <a:p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Obr. 12 – Biškek, </a:t>
            </a:r>
            <a:r>
              <a:rPr lang="cs-CZ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bazaar</a:t>
            </a:r>
            <a:endParaRPr lang="cs-CZ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26_mapa_pozad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6732"/>
          </a:xfrm>
          <a:prstGeom prst="rect">
            <a:avLst/>
          </a:prstGeom>
          <a:ln>
            <a:noFill/>
          </a:ln>
          <a:effectLst/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UKAŽ NA MAPĚ</a:t>
            </a:r>
            <a:endParaRPr lang="cs-CZ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Ťan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Šan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, Pamír, Hindúkuš, Altaj, poušť Karakum, poušť Kyzylkum, Kazašská plošina, Aralské jezero,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jezero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Balkaš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, Amudarja, Syrdarja, Karakumský průplav (kanál)</a:t>
            </a:r>
            <a:endParaRPr lang="cs-CZ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OTÁZKY K OPAKOVÁNÍ</a:t>
            </a:r>
            <a:endParaRPr lang="cs-CZ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6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Popiš přírodní podmínky oblasti střední Asie (povrch, podnebí, vodstvo)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Popiš hospodářství oblasti.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Kdo jsou obyvatelé střední Asie? Jaké náboženství vyznávají?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Jakým potížím čelí obyvatelé v okolí Aralského jezera?</a:t>
            </a:r>
          </a:p>
          <a:p>
            <a:pPr lvl="0">
              <a:buNone/>
            </a:pPr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2900" b="1" dirty="0" smtClean="0">
                <a:latin typeface="Times New Roman" pitchFamily="18" charset="0"/>
                <a:cs typeface="Times New Roman" pitchFamily="18" charset="0"/>
              </a:rPr>
              <a:t>PROCVIČTE SE V TESTÍKU</a:t>
            </a:r>
          </a:p>
          <a:p>
            <a:r>
              <a:rPr lang="cs-CZ" sz="2400" dirty="0" smtClean="0"/>
              <a:t>http://www.</a:t>
            </a:r>
            <a:r>
              <a:rPr lang="cs-CZ" sz="2400" dirty="0" err="1" smtClean="0"/>
              <a:t>zcsol.cz</a:t>
            </a:r>
            <a:r>
              <a:rPr lang="cs-CZ" sz="2400" dirty="0" smtClean="0"/>
              <a:t>/zaklad/testy/</a:t>
            </a:r>
            <a:r>
              <a:rPr lang="cs-CZ" sz="2400" dirty="0" err="1" smtClean="0"/>
              <a:t>form.php</a:t>
            </a:r>
            <a:r>
              <a:rPr lang="cs-CZ" sz="2400" dirty="0" smtClean="0"/>
              <a:t>?&amp;</a:t>
            </a:r>
            <a:r>
              <a:rPr lang="cs-CZ" sz="2400" dirty="0" err="1" smtClean="0"/>
              <a:t>jmeno</a:t>
            </a:r>
            <a:r>
              <a:rPr lang="cs-CZ" sz="2400" dirty="0" smtClean="0"/>
              <a:t>_testu=../../zaklad/</a:t>
            </a:r>
            <a:r>
              <a:rPr lang="cs-CZ" sz="2400" dirty="0" err="1" smtClean="0"/>
              <a:t>stranky</a:t>
            </a:r>
            <a:r>
              <a:rPr lang="cs-CZ" sz="2400" dirty="0" smtClean="0"/>
              <a:t>_</a:t>
            </a:r>
            <a:r>
              <a:rPr lang="cs-CZ" sz="2400" dirty="0" err="1" smtClean="0"/>
              <a:t>predmetu</a:t>
            </a:r>
            <a:r>
              <a:rPr lang="cs-CZ" sz="2400" dirty="0" smtClean="0"/>
              <a:t>/</a:t>
            </a:r>
            <a:r>
              <a:rPr lang="cs-CZ" sz="2400" dirty="0" err="1" smtClean="0"/>
              <a:t>zadani</a:t>
            </a:r>
            <a:r>
              <a:rPr lang="cs-CZ" sz="2400" dirty="0" smtClean="0"/>
              <a:t>_testu/z7_16_</a:t>
            </a:r>
            <a:r>
              <a:rPr lang="cs-CZ" sz="2400" dirty="0" err="1" smtClean="0"/>
              <a:t>stredni</a:t>
            </a:r>
            <a:r>
              <a:rPr lang="cs-CZ" sz="2400" dirty="0" smtClean="0"/>
              <a:t>_</a:t>
            </a:r>
            <a:r>
              <a:rPr lang="cs-CZ" sz="2400" dirty="0" err="1" smtClean="0"/>
              <a:t>vychod.txt</a:t>
            </a:r>
            <a:r>
              <a:rPr lang="cs-CZ" sz="2400" dirty="0" smtClean="0"/>
              <a:t>&amp;</a:t>
            </a:r>
            <a:r>
              <a:rPr lang="cs-CZ" sz="2400" dirty="0" err="1" smtClean="0"/>
              <a:t>img</a:t>
            </a:r>
            <a:r>
              <a:rPr lang="cs-CZ" sz="2400" dirty="0" smtClean="0"/>
              <a:t>_</a:t>
            </a:r>
            <a:r>
              <a:rPr lang="cs-CZ" sz="2400" dirty="0" err="1" smtClean="0"/>
              <a:t>adr</a:t>
            </a:r>
            <a:r>
              <a:rPr lang="cs-CZ" sz="2400" dirty="0" smtClean="0"/>
              <a:t>=../</a:t>
            </a:r>
            <a:r>
              <a:rPr lang="cs-CZ" sz="2400" dirty="0" err="1" smtClean="0"/>
              <a:t>stranky</a:t>
            </a:r>
            <a:r>
              <a:rPr lang="cs-CZ" sz="2400" dirty="0" smtClean="0"/>
              <a:t>_</a:t>
            </a:r>
            <a:r>
              <a:rPr lang="cs-CZ" sz="2400" dirty="0" err="1" smtClean="0"/>
              <a:t>predmetu</a:t>
            </a:r>
            <a:r>
              <a:rPr lang="cs-CZ" sz="2400" dirty="0" smtClean="0"/>
              <a:t>/</a:t>
            </a:r>
            <a:r>
              <a:rPr lang="cs-CZ" sz="2400" dirty="0" err="1" smtClean="0"/>
              <a:t>zadani</a:t>
            </a:r>
            <a:r>
              <a:rPr lang="cs-CZ" sz="2400" dirty="0" smtClean="0"/>
              <a:t>_testu/z7_16_</a:t>
            </a:r>
            <a:r>
              <a:rPr lang="cs-CZ" sz="2400" dirty="0" err="1" smtClean="0"/>
              <a:t>stredni</a:t>
            </a:r>
            <a:r>
              <a:rPr lang="cs-CZ" sz="2400" dirty="0" smtClean="0"/>
              <a:t>_</a:t>
            </a:r>
            <a:r>
              <a:rPr lang="cs-CZ" sz="2400" dirty="0" err="1" smtClean="0"/>
              <a:t>vychod</a:t>
            </a:r>
            <a:r>
              <a:rPr lang="cs-CZ" sz="2400" dirty="0" smtClean="0"/>
              <a:t>&amp;vymazat=ano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1 -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location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_map.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svg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[2012-0</a:t>
            </a: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4-14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, dostupné jako volné dílo na www: http://upload.wikimedia.org/wikipedia/commons/thumb/0/0a/Asia_location_map2.svg/2000px-Asia_location_map2.svg.png?uselang=cs</a:t>
            </a:r>
          </a:p>
          <a:p>
            <a:pPr>
              <a:buNone/>
            </a:pP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Obr. 2 - </a:t>
            </a:r>
            <a:r>
              <a:rPr lang="cs-CZ" sz="1050" dirty="0" err="1" smtClean="0">
                <a:latin typeface="Times New Roman" pitchFamily="18" charset="0"/>
                <a:cs typeface="Times New Roman" pitchFamily="18" charset="0"/>
              </a:rPr>
              <a:t>Leaflet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5-05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http://commons.wikimedia.org/wiki/File:Dzhangeldy_Uzbekistan_2008.JPG?uselang=cs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3 -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NordNordWest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5-05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http://commons.wikimedia.org/wiki/File:Aralsee.gif?uselang=cs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4 -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Staecker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5-05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http://commons.wikimedia.org/wiki/File:Aralship2.jpg?uselang=cs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5 -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Matthias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Becker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5-05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http://commons.wikimedia.org/wiki/File:102_0198_Karakul3.jpg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6 -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Cpl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Matthew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Roberson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5-05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http://commons.wikimedia.org/wiki/File:Karzai-usaid.PNG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7 - Bernard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Gagnon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5-05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commons.wikimedia.org/wiki/File:Kazakhs_people.jpg?uselang=cs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8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Abdulnr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5-06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commons.wikimedia.org/wiki/File:Turkman_girl_in_national_dress.jpg?uselang=cs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9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Hardscarf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5-06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commons.wikimedia.org/wiki/File:YurtIssykFamily.jpg?uselang=cs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0br. 10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Doluca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5-06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commons.wikimedia.org/wiki/File:Ashgabat1.jpg?uselang=cs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11 - Jirka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Dl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5-06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commons.wikimedia.org/wiki/File:Ak_Orda_Presidential_Palace04.jpg?uselang=cs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12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neiljs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5-06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http://commons.wikimedia.org/wiki/File:Osh_Bazaar_in_Bishkek,_Kyrgyzstan.jpg?uselang=cs</a:t>
            </a:r>
            <a:endParaRPr lang="es-ES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71538" y="1357298"/>
            <a:ext cx="7158037" cy="3643313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Střední Asie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14282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a)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00100" y="1142984"/>
            <a:ext cx="7158037" cy="642938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Zopakujte si: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42976" y="2500306"/>
            <a:ext cx="68580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Aralské jezero napájejí</a:t>
            </a:r>
          </a:p>
          <a:p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řeky</a:t>
            </a: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řeka</a:t>
            </a: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c) 2 řeky</a:t>
            </a:r>
            <a:endParaRPr lang="cs-CZ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_mapa.jpg"/>
          <p:cNvPicPr>
            <a:picLocks noChangeAspect="1"/>
          </p:cNvPicPr>
          <p:nvPr/>
        </p:nvPicPr>
        <p:blipFill>
          <a:blip r:embed="rId2"/>
          <a:srcRect l="12714" t="14463" r="46875" b="15528"/>
          <a:stretch>
            <a:fillRect/>
          </a:stretch>
        </p:blipFill>
        <p:spPr>
          <a:xfrm>
            <a:off x="142844" y="142852"/>
            <a:ext cx="5334018" cy="650083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357422" y="221455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Kazachstán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 rot="1516767">
            <a:off x="2088736" y="2960426"/>
            <a:ext cx="87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Uzbekistán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571604" y="3214686"/>
            <a:ext cx="1036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Turkmenistán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86116" y="2928934"/>
            <a:ext cx="892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Kyrgyzstán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714744" y="3286124"/>
            <a:ext cx="906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Tádžikistán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Přímá spojovací šipka 8"/>
          <p:cNvCxnSpPr/>
          <p:nvPr/>
        </p:nvCxnSpPr>
        <p:spPr>
          <a:xfrm rot="10800000">
            <a:off x="3428992" y="3429000"/>
            <a:ext cx="428628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5929322" y="714356"/>
            <a:ext cx="2928958" cy="35702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Kazachstán –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Astana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i="1" dirty="0" err="1" smtClean="0">
                <a:latin typeface="Times New Roman" pitchFamily="18" charset="0"/>
                <a:cs typeface="Times New Roman" pitchFamily="18" charset="0"/>
              </a:rPr>
              <a:t>Astana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je hl. městem od r. 1997, název znamená kazašsky „hlavní město“.</a:t>
            </a:r>
          </a:p>
          <a:p>
            <a:endParaRPr lang="cs-CZ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Uzbekistán  - Taškent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Turkmenistán – Ašchabad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Kyrgyzstán – Biškek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Tádžikistán – Dušanbe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8597" y="357166"/>
            <a:ext cx="842968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PŘÍRODNÍ PODMÍNKY</a:t>
            </a:r>
            <a:endParaRPr lang="cs-CZ" sz="4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poloha ve vnitrozemí – suchá léta, mrazivé zimy</a:t>
            </a: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nedostatek vody (poušť Karakum, Kyzylkum)</a:t>
            </a: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stepi (celiny) přeměněné na pšeničné lány (Kazašská  </a:t>
            </a:r>
          </a:p>
          <a:p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plošina)</a:t>
            </a: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nutnost umělého </a:t>
            </a: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zavlažování (Karakumský kanál)</a:t>
            </a:r>
            <a:endParaRPr lang="cs-CZ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Aralské jezero – Amudarja, Syrdarja</a:t>
            </a: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 východě pohoří </a:t>
            </a:r>
            <a:r>
              <a:rPr lang="cs-CZ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Ťan</a:t>
            </a: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Šan</a:t>
            </a: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Altaj, Pamír, Hindúkuš</a:t>
            </a:r>
            <a:endParaRPr lang="cs-CZ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14348" y="214290"/>
            <a:ext cx="2771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Karakum</a:t>
            </a:r>
            <a:endParaRPr lang="cs-CZ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85786" y="1000108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Zabírá 70 % plochy Turkmenistánu. Celé území pouště je velmi řídce osídlené, průměrně zde žije jeden člověk na ploše 6,5 km². Dešťové srážky jsou vzácné, přichází přibližně jednou za 10 let.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14348" y="2000240"/>
            <a:ext cx="29382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Kyzylkum</a:t>
            </a:r>
            <a:endParaRPr lang="cs-CZ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14348" y="2928934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 překladu „červená poušť“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název získala podle trávy a keříků, které vyrostou a na slunci okamžitě usychají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3857620" y="2285992"/>
            <a:ext cx="5143504" cy="4134651"/>
            <a:chOff x="3857620" y="2285992"/>
            <a:chExt cx="5143504" cy="4134651"/>
          </a:xfrm>
        </p:grpSpPr>
        <p:pic>
          <p:nvPicPr>
            <p:cNvPr id="6" name="Obrázek 5" descr="obr2_kyzylkum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57620" y="2285992"/>
              <a:ext cx="5143504" cy="3857628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>
              <a:off x="3857620" y="6143644"/>
              <a:ext cx="568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2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5720" y="214290"/>
            <a:ext cx="4993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aralské jezero</a:t>
            </a:r>
            <a:endParaRPr lang="cs-CZ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Obrázek 3" descr="obr3_vysychani_aralu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3" y="1214422"/>
            <a:ext cx="3459986" cy="5067315"/>
          </a:xfrm>
          <a:prstGeom prst="rect">
            <a:avLst/>
          </a:prstGeom>
        </p:spPr>
      </p:pic>
      <p:pic>
        <p:nvPicPr>
          <p:cNvPr id="5" name="Obrázek 4" descr="obr4_aral_lo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2571744"/>
            <a:ext cx="4857752" cy="364331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71472" y="6286520"/>
            <a:ext cx="568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3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071934" y="6215082"/>
            <a:ext cx="568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4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14348" y="214290"/>
            <a:ext cx="4733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cs-CZ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HOSPODÁŘSTVÍ</a:t>
            </a:r>
            <a:endParaRPr lang="cs-CZ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28662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57224" y="1357298"/>
            <a:ext cx="74295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Zemědělství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pěstování pšenice (kazašské stepi)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bavlník, tabák, ovoce (na svazích hor)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chov ovcí (</a:t>
            </a:r>
            <a:r>
              <a:rPr lang="cs-CZ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produkce </a:t>
            </a:r>
            <a:r>
              <a:rPr lang="cs-CZ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perziánu </a:t>
            </a:r>
            <a:r>
              <a:rPr lang="cs-C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kožešina 3 – 8denních mláďat karakulských </a:t>
            </a:r>
          </a:p>
          <a:p>
            <a:r>
              <a:rPr lang="cs-C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ovcí)</a:t>
            </a:r>
          </a:p>
          <a:p>
            <a:r>
              <a:rPr lang="cs-C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chov velbloudů</a:t>
            </a:r>
            <a:endParaRPr lang="cs-CZ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Průmysl</a:t>
            </a:r>
            <a:endParaRPr lang="cs-CZ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těžký průmysl</a:t>
            </a:r>
          </a:p>
          <a:p>
            <a:pPr>
              <a:buFontTx/>
              <a:buChar char="-"/>
            </a:pPr>
            <a:endParaRPr lang="cs-CZ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Těžba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uhlí, barevné kovy, ropa (Kazachstán)</a:t>
            </a:r>
          </a:p>
          <a:p>
            <a:pPr>
              <a:buFontTx/>
              <a:buChar char="-"/>
            </a:pPr>
            <a:endParaRPr lang="cs-CZ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Životní prostředí</a:t>
            </a:r>
          </a:p>
          <a:p>
            <a:r>
              <a:rPr lang="cs-C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zásahy do úrodných stepí, soustředění těžkého průmyslu vede k poškození živ. prostředí a rozšíření pouští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214282" y="285728"/>
            <a:ext cx="4251795" cy="4563279"/>
            <a:chOff x="214282" y="285728"/>
            <a:chExt cx="4251795" cy="4563279"/>
          </a:xfrm>
        </p:grpSpPr>
        <p:pic>
          <p:nvPicPr>
            <p:cNvPr id="3" name="Obrázek 2" descr="obr6_perzian_cepic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720" y="285728"/>
              <a:ext cx="4180357" cy="4256672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>
              <a:off x="214282" y="4572008"/>
              <a:ext cx="12144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6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3428992" y="2285992"/>
            <a:ext cx="5429256" cy="4286256"/>
            <a:chOff x="3428992" y="2285992"/>
            <a:chExt cx="5429256" cy="4286256"/>
          </a:xfrm>
        </p:grpSpPr>
        <p:pic>
          <p:nvPicPr>
            <p:cNvPr id="2" name="Obrázek 1" descr="obr5_karakul_ovc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8992" y="2500306"/>
              <a:ext cx="5429256" cy="4071942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8215338" y="2285992"/>
              <a:ext cx="568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5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17373</TotalTime>
  <Words>719</Words>
  <Application>Microsoft Office PowerPoint</Application>
  <PresentationFormat>Předvádění na obrazovce (4:3)</PresentationFormat>
  <Paragraphs>119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Motiv sady Office</vt:lpstr>
      <vt:lpstr>Aspekt</vt:lpstr>
      <vt:lpstr>Snímek 1</vt:lpstr>
      <vt:lpstr>Střední Asie</vt:lpstr>
      <vt:lpstr>Zopakujte si: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UKAŽ NA MAPĚ</vt:lpstr>
      <vt:lpstr>OTÁZKY K OPAKOVÁNÍ</vt:lpstr>
      <vt:lpstr>POUŽITÉ ZDROJE</vt:lpstr>
    </vt:vector>
  </TitlesOfParts>
  <Company>Windows Xp Ultimate 2008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Pobřeží Středozemního moře</dc:title>
  <dc:creator>pavlja</dc:creator>
  <cp:lastModifiedBy>pavlja</cp:lastModifiedBy>
  <cp:revision>789</cp:revision>
  <dcterms:created xsi:type="dcterms:W3CDTF">2011-09-10T14:06:04Z</dcterms:created>
  <dcterms:modified xsi:type="dcterms:W3CDTF">2012-05-06T14:13:00Z</dcterms:modified>
</cp:coreProperties>
</file>