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74" r:id="rId3"/>
    <p:sldId id="256" r:id="rId4"/>
    <p:sldId id="259" r:id="rId5"/>
    <p:sldId id="343" r:id="rId6"/>
    <p:sldId id="300" r:id="rId7"/>
    <p:sldId id="316" r:id="rId8"/>
    <p:sldId id="344" r:id="rId9"/>
    <p:sldId id="347" r:id="rId10"/>
    <p:sldId id="348" r:id="rId11"/>
    <p:sldId id="349" r:id="rId12"/>
    <p:sldId id="345" r:id="rId13"/>
    <p:sldId id="34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00"/>
    <a:srgbClr val="FF00FF"/>
    <a:srgbClr val="99FF66"/>
    <a:srgbClr val="FFFFCC"/>
    <a:srgbClr val="990099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403" autoAdjust="0"/>
    <p:restoredTop sz="96737" autoAdjust="0"/>
  </p:normalViewPr>
  <p:slideViewPr>
    <p:cSldViewPr>
      <p:cViewPr varScale="1">
        <p:scale>
          <a:sx n="73" d="100"/>
          <a:sy n="73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26.11.2014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červen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Asie – Východní Asie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východní Asie.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5_korea_et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2" y="0"/>
            <a:ext cx="7625088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58214" y="6000768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– korejská etnika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472" y="500042"/>
            <a:ext cx="44166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Mongolsko</a:t>
            </a:r>
            <a:endParaRPr lang="cs-CZ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785926"/>
            <a:ext cx="2581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řídké osídlení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kočovní pastevci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stepi, poušť  Gobi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chudá země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57554" y="428604"/>
            <a:ext cx="22261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Korea</a:t>
            </a:r>
            <a:endParaRPr lang="cs-CZ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7" y="1857364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Korejská republika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„asijský tygr“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spotřební zboží, </a:t>
            </a:r>
          </a:p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elektronika, auta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zpočátku podpora </a:t>
            </a:r>
          </a:p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USA a Japonska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3438" y="1857364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Korejská lidově demokratická republika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komunistická diktatura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jedna z nejsilnějších </a:t>
            </a:r>
          </a:p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armád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Velké Sundy, Malé Sundy, Zadní Indie, Malajský poloostrov, Sumatra, Jáva, Borneo, Filipíny, Thajský záliv,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Adamanské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moře, Jávské moře, Jihočínské moře, Mekong,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Arakanské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pohoří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státy jihovýchodní Asie.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jihovýchodní Asie.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je hlavní součástí jihoasijského hospodářství?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co jsou zaměřeny jednotlivé složky hospodářství (zemědělství, průmysl, těžba, cestovní ruch)?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_map.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4-14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http://upload.wikimedia.org/wikipedia/commons/thumb/0/0a/Asia_location_map2.svg/2000px-Asia_location_map2.svg.png?uselang=cs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200" b="1" dirty="0" smtClean="0"/>
              <a:t>-</a:t>
            </a:r>
            <a:r>
              <a:rPr lang="cs-CZ" sz="1200" dirty="0" smtClean="0"/>
              <a:t> </a:t>
            </a:r>
            <a:r>
              <a:rPr lang="az-Cyrl-AZ" sz="1200" dirty="0" smtClean="0"/>
              <a:t>Аркадий Зарубин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6-09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http://commons.wikimedia.org/wiki/File:Khagdaev1.JPG?uselang=cs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smartneddy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6-09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http://commons.wikimedia.org/wiki/File:Mongols_clothes_man_and_woman.jpg?uselang=cs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Court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Painters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Qing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6-09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http://commons.wikimedia.org/wiki/File:Meritorious_Officers_Paintings_of_Ziguang_Ge-Bandi.JPG?uselang=cs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LERK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6-09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http://commons.wikimedia.org/wiki/File:Collage_of_Korean_ethnic_group.jpg?uselang=cs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Východní Asie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Poušť Gobi je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Číně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Mongolsku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v Japonsku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43570" y="285728"/>
            <a:ext cx="3286116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Čína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(Čínská lidová republika)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Peking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Mongolsko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Ulánbátar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Korejská lidově demokratická republika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(Severní Korea)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Pchjongjang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Korejská republika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(Jižní Korea)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Soul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Japonsko 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Tokio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 descr="mapa.jpg"/>
          <p:cNvPicPr>
            <a:picLocks noChangeAspect="1"/>
          </p:cNvPicPr>
          <p:nvPr/>
        </p:nvPicPr>
        <p:blipFill>
          <a:blip r:embed="rId2"/>
          <a:srcRect l="41026" t="8063" b="2639"/>
          <a:stretch>
            <a:fillRect/>
          </a:stretch>
        </p:blipFill>
        <p:spPr>
          <a:xfrm>
            <a:off x="214282" y="500042"/>
            <a:ext cx="5214974" cy="555513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71604" y="2786058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spc="600" dirty="0" smtClean="0">
                <a:latin typeface="Times New Roman" pitchFamily="18" charset="0"/>
                <a:cs typeface="Times New Roman" pitchFamily="18" charset="0"/>
              </a:rPr>
              <a:t>Čína</a:t>
            </a:r>
            <a:endParaRPr lang="cs-CZ" sz="2800" spc="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85918" y="20002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Mongolsko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57620" y="242886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KLDR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14744" y="3357562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Korejská republika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rot="16200000" flipV="1">
            <a:off x="3821901" y="3107529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 rot="18253616">
            <a:off x="4635920" y="258397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Japonsko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PŘÍRODNÍ PODMÍNKY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pohoří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severním okraji (Himaláje, Tibetská náhorní 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plošina)</a:t>
            </a:r>
          </a:p>
          <a:p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severozápad – vnitrozemské podnebí (vznik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stepí a </a:t>
            </a:r>
          </a:p>
          <a:p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pouští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jihovýchodní pobřeží –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nížiny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pod vlivem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monzunů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642918"/>
            <a:ext cx="473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HOSPODÁŘSTVÍ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1928802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Těžba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černé uhlí, železná ruda (sever Číny)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barevné kovy (Korejský poloostrov, jižní Čína,  </a:t>
            </a:r>
          </a:p>
          <a:p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Mongolsko)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ropa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Japonsko bez surovin</a:t>
            </a:r>
          </a:p>
          <a:p>
            <a:pPr>
              <a:buFontTx/>
              <a:buChar char="-"/>
            </a:pPr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57224" y="1214422"/>
            <a:ext cx="48000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cs-CZ" sz="6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byvatelstvo</a:t>
            </a:r>
            <a:endParaRPr lang="cs-CZ" sz="66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2714620"/>
            <a:ext cx="59923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3600" dirty="0" smtClean="0">
                <a:solidFill>
                  <a:srgbClr val="7030A0"/>
                </a:solidFill>
              </a:rPr>
              <a:t>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mongoloidní (žlutá) rasa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odlišné písmo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nerovnoměrné osídlení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nejhustěji osídleno východní pobřeží</a:t>
            </a:r>
            <a:endParaRPr lang="cs-CZ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mongolsky_sa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58082" y="6572272"/>
            <a:ext cx="184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– mongolský šaman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mongolsky_od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89662" cy="6357958"/>
          </a:xfrm>
          <a:prstGeom prst="rect">
            <a:avLst/>
          </a:prstGeom>
        </p:spPr>
      </p:pic>
      <p:pic>
        <p:nvPicPr>
          <p:cNvPr id="3" name="Obrázek 2" descr="obr4_mongolske_pis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91898"/>
            <a:ext cx="4572000" cy="516610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357958"/>
            <a:ext cx="1745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– mongolský oděv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329529" y="1428736"/>
            <a:ext cx="1814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– mongolské písmo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21238</TotalTime>
  <Words>487</Words>
  <Application>Microsoft Office PowerPoint</Application>
  <PresentationFormat>Předvádění na obrazovce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Aspekt</vt:lpstr>
      <vt:lpstr>Snímek 1</vt:lpstr>
      <vt:lpstr>Východní Asie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957</cp:revision>
  <dcterms:created xsi:type="dcterms:W3CDTF">2011-09-10T14:06:04Z</dcterms:created>
  <dcterms:modified xsi:type="dcterms:W3CDTF">2014-11-26T18:17:06Z</dcterms:modified>
</cp:coreProperties>
</file>