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74" r:id="rId3"/>
    <p:sldId id="256" r:id="rId4"/>
    <p:sldId id="259" r:id="rId5"/>
    <p:sldId id="275" r:id="rId6"/>
    <p:sldId id="276" r:id="rId7"/>
    <p:sldId id="277" r:id="rId8"/>
    <p:sldId id="280" r:id="rId9"/>
    <p:sldId id="278" r:id="rId10"/>
    <p:sldId id="281" r:id="rId11"/>
    <p:sldId id="279" r:id="rId12"/>
    <p:sldId id="282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FF66"/>
    <a:srgbClr val="FFFF99"/>
    <a:srgbClr val="CCCCFF"/>
    <a:srgbClr val="9900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21.9.2013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Datum</a:t>
            </a: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květe</a:t>
            </a: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2013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Téma: Japonsko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Japonsku.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93" y="4143380"/>
            <a:ext cx="8157273" cy="213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285728"/>
            <a:ext cx="52204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Obyvatelstvo</a:t>
            </a:r>
            <a:endParaRPr lang="cs-CZ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2071678"/>
            <a:ext cx="80030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většina obyvatelstva v hustě zalidněných aglomeracích – MEGALOPOLE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největší oblast Tokio – Jokohama (30 mil. obyvatel)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další Ósaka – Kóbe, Nagoja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nejmodernější druhy dopravy (např. vlaky </a:t>
            </a:r>
            <a:r>
              <a:rPr lang="cs-CZ" sz="2000" b="1" dirty="0" err="1" smtClean="0">
                <a:solidFill>
                  <a:schemeClr val="accent2">
                    <a:lumMod val="75000"/>
                  </a:schemeClr>
                </a:solidFill>
              </a:rPr>
              <a:t>Shinkanzen</a:t>
            </a: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ostrovy propojeny podmořskými tunely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zachování tradice i ve velkoměstech (japonské zahrady, čajovny, chrámy)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Japonci se dožívají vysokého věku (zdravá strava)</a:t>
            </a: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</a:rPr>
              <a:t> v současnosti nízká porodnost (vládní opatření)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8_tok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7"/>
            <a:ext cx="4500594" cy="6000791"/>
          </a:xfrm>
          <a:prstGeom prst="rect">
            <a:avLst/>
          </a:prstGeom>
        </p:spPr>
      </p:pic>
      <p:pic>
        <p:nvPicPr>
          <p:cNvPr id="3" name="Obrázek 2" descr="obr9_tokio_n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320" y="0"/>
            <a:ext cx="3809994" cy="2857496"/>
          </a:xfrm>
          <a:prstGeom prst="rect">
            <a:avLst/>
          </a:prstGeom>
        </p:spPr>
      </p:pic>
      <p:pic>
        <p:nvPicPr>
          <p:cNvPr id="4" name="Obrázek 3" descr="obr10_osa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278" y="3113034"/>
            <a:ext cx="3763722" cy="37449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4282" y="6286520"/>
            <a:ext cx="1005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8 - Tokio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429520" y="2857496"/>
            <a:ext cx="1437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9 – Tokio v noci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786050" y="6581001"/>
            <a:ext cx="2618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10 – Ósaka, centrum volného času</a:t>
            </a:r>
            <a:endParaRPr lang="cs-CZ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Honšú,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Kjúšú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Šikoku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Hókkaidó</a:t>
            </a: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Tokio, Jokohama, Kóbe, Ósaka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Korejský průliv, Východočínské moře, Japonské moře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Jaké státoprávní uspořádání má Japonsko?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Vyjmenuj čtyři hlavní japonské ostrovy. 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povrch Japonska. Jaký má vliv na zemědělství? Jak tuto situaci Japonci řeší?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Ve kterých oblastech hospodářství Japonsko vyniká?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Jaký je současný vývoj počtu obyvatelstva v Japonsku?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Vysvětli pojem megalopole a uveď příklady.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zcsol.cz</a:t>
            </a:r>
            <a:r>
              <a:rPr lang="cs-CZ" sz="2400" dirty="0" smtClean="0"/>
              <a:t>/zaklad/testy/</a:t>
            </a:r>
            <a:r>
              <a:rPr lang="cs-CZ" sz="2400" dirty="0" err="1" smtClean="0"/>
              <a:t>form.php</a:t>
            </a:r>
            <a:r>
              <a:rPr lang="cs-CZ" sz="2400" dirty="0" smtClean="0"/>
              <a:t>?&amp;</a:t>
            </a:r>
            <a:r>
              <a:rPr lang="cs-CZ" sz="2400" dirty="0" err="1" smtClean="0"/>
              <a:t>jmeno</a:t>
            </a:r>
            <a:r>
              <a:rPr lang="cs-CZ" sz="2400" dirty="0" smtClean="0"/>
              <a:t>_testu=../../zaklad/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vychod.txt</a:t>
            </a:r>
            <a:r>
              <a:rPr lang="cs-CZ" sz="2400" dirty="0" smtClean="0"/>
              <a:t>&amp;</a:t>
            </a:r>
            <a:r>
              <a:rPr lang="cs-CZ" sz="2400" dirty="0" err="1" smtClean="0"/>
              <a:t>img</a:t>
            </a:r>
            <a:r>
              <a:rPr lang="cs-CZ" sz="2400" dirty="0" smtClean="0"/>
              <a:t>_</a:t>
            </a:r>
            <a:r>
              <a:rPr lang="cs-CZ" sz="2400" dirty="0" err="1" smtClean="0"/>
              <a:t>adr</a:t>
            </a:r>
            <a:r>
              <a:rPr lang="cs-CZ" sz="2400" dirty="0" smtClean="0"/>
              <a:t>=../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</a:t>
            </a:r>
            <a:r>
              <a:rPr lang="cs-CZ" sz="2400" dirty="0" smtClean="0"/>
              <a:t>&amp;vymazat=ano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historicair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http://commons.wikimedia.org/wiki/File:Asie.svg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2 -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Swollib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http://cs.wikipedia.org/wiki/Soubor:Mountfujijapan.jpg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3 - Peka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http://commons.wikimedia.org/wiki/File:Summer_thunderstorm_clouds_over_Japan.jpg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ja-JP" altLang="en-US" sz="1200" dirty="0" smtClean="0">
                <a:latin typeface="Times New Roman" pitchFamily="18" charset="0"/>
                <a:cs typeface="Times New Roman" pitchFamily="18" charset="0"/>
              </a:rPr>
              <a:t>ほくなん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http://commons.wikimedia.org/wiki/File:Ganbouiwa_Engaru_Hokkaido_Japan.jpg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Bryan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Reckard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http://commons.wikimedia.org/wiki/File:Fujisan2007.jpg?uselang=cs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Hetare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-man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http://commons.wikimedia.org/wiki/File:Mts._Adzuma_wide.jpg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kawamoto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takuo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http://commons.wikimedia.org/wiki/File:Fukushima_1_Nuclear_Power_Plant_02.jpg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Peretz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Partensky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http://commons.wikimedia.org/wiki/File:Chef_%282615391369%29.jpg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9 - http://www.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flickr.com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imuttoo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http://cs.wikipedia.org/wiki/Soubor:Tokyo_night_view_1.jpg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ignis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3_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5_05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http://commons.wikimedia.org/wiki/File:Maishima_waste_treatment_center_Osaka_JPN_002.jpg</a:t>
            </a:r>
          </a:p>
          <a:p>
            <a:pPr>
              <a:buNone/>
            </a:pP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13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Japonsko</a:t>
            </a:r>
            <a:endParaRPr lang="cs-CZ" sz="8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a)Západní části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Japonsko leží na 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čtyřech ostrovech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třech ostrovech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dvou ostrovech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>
            <a:lum bright="-1000" contrast="32000"/>
          </a:blip>
          <a:stretch>
            <a:fillRect/>
          </a:stretch>
        </p:blipFill>
        <p:spPr>
          <a:xfrm>
            <a:off x="1650253" y="533224"/>
            <a:ext cx="5843495" cy="57915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ovéPole 13"/>
          <p:cNvSpPr txBox="1"/>
          <p:nvPr/>
        </p:nvSpPr>
        <p:spPr>
          <a:xfrm>
            <a:off x="7858148" y="6286520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29256" y="2500306"/>
            <a:ext cx="96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Hokkaidó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0694" y="3286124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smtClean="0"/>
              <a:t>Honšú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43438" y="4143380"/>
            <a:ext cx="710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err="1" smtClean="0"/>
              <a:t>Šikoku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86182" y="4286256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err="1" smtClean="0"/>
              <a:t>Kjúšú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2_fudji_shinkanzen_sak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736"/>
            <a:ext cx="7620000" cy="531495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786050" y="428604"/>
            <a:ext cx="59412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</a:rPr>
              <a:t>Japonsko je monarchie – císařství.</a:t>
            </a:r>
          </a:p>
          <a:p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</a:rPr>
              <a:t>Hlavním městem je Tokio.</a:t>
            </a:r>
          </a:p>
          <a:p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</a:rPr>
              <a:t>Měnou je japonský jen. </a:t>
            </a:r>
          </a:p>
          <a:p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</a:rPr>
              <a:t>Jazykem je japonština.</a:t>
            </a:r>
            <a:endParaRPr lang="cs-CZ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357166"/>
            <a:ext cx="67178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Přírodní podmínky</a:t>
            </a:r>
            <a:endParaRPr lang="cs-CZ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714488"/>
            <a:ext cx="79651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asi 3000sopečných ostrovů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převážně hornatý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sopky, zemětřesení, tsunami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podnebí ovlivněno polohou, oceánskými proudy a monzuny</a:t>
            </a:r>
            <a:endParaRPr lang="cs-CZ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Obrázek 3" descr="obr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714752"/>
            <a:ext cx="8676002" cy="271464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358214" y="6429396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6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3_letni_monz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7620000" cy="3067050"/>
          </a:xfrm>
          <a:prstGeom prst="rect">
            <a:avLst/>
          </a:prstGeom>
        </p:spPr>
      </p:pic>
      <p:pic>
        <p:nvPicPr>
          <p:cNvPr id="3" name="Obrázek 2" descr="obr4_hora_ganbouiwa_enga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3" y="3500438"/>
            <a:ext cx="4633837" cy="3084398"/>
          </a:xfrm>
          <a:prstGeom prst="rect">
            <a:avLst/>
          </a:prstGeom>
        </p:spPr>
      </p:pic>
      <p:pic>
        <p:nvPicPr>
          <p:cNvPr id="4" name="Obrázek 3" descr="obr5_fujis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2857496"/>
            <a:ext cx="4719662" cy="316217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2844" y="3000372"/>
            <a:ext cx="2150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3 – letní monzunová bouře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2844" y="6572272"/>
            <a:ext cx="2116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4 – hora na ostrově Honšú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 flipH="1">
            <a:off x="7286644" y="6000768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5 – sopka </a:t>
            </a:r>
            <a:r>
              <a:rPr lang="cs-CZ" sz="1200" dirty="0" err="1" smtClean="0"/>
              <a:t>Fujisan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428604"/>
            <a:ext cx="48151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Hospodářství</a:t>
            </a:r>
            <a:endParaRPr lang="cs-CZ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714488"/>
            <a:ext cx="558717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dříve zásoby stříbra, zlata,uhlí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v současnosti závislost na dovozu surovin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největší producent aut, elektroniky, lodí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vyniká moderními technologiemi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jaderné, vodní a geotermální elektrárny</a:t>
            </a:r>
          </a:p>
          <a:p>
            <a:pPr>
              <a:buFontTx/>
              <a:buChar char="-"/>
            </a:pPr>
            <a:endParaRPr lang="cs-CZ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nedostatek půdy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speciálně vyšlechtěné druhy rostlin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hnojiva a pesticidy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špičková mechanizace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rýže, čaj, ovoce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chemeClr val="bg2">
                    <a:lumMod val="25000"/>
                  </a:schemeClr>
                </a:solidFill>
              </a:rPr>
              <a:t> rybolovná velmoc</a:t>
            </a:r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7_fukusim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01" y="187501"/>
            <a:ext cx="8643998" cy="648299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14282" y="142852"/>
            <a:ext cx="2595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7 – jaderná elektrárna </a:t>
            </a:r>
            <a:r>
              <a:rPr lang="cs-CZ" sz="1200" dirty="0" err="1" smtClean="0"/>
              <a:t>Fukušima</a:t>
            </a:r>
            <a:r>
              <a:rPr lang="cs-CZ" sz="1200" dirty="0" smtClean="0"/>
              <a:t> I.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33595</TotalTime>
  <Words>651</Words>
  <Application>Microsoft Office PowerPoint</Application>
  <PresentationFormat>Předvádění na obrazovce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Motiv sady Office</vt:lpstr>
      <vt:lpstr>Aspekt</vt:lpstr>
      <vt:lpstr>Snímek 1</vt:lpstr>
      <vt:lpstr>Japonsko</vt:lpstr>
      <vt:lpstr>Zopakujte si: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Yana</cp:lastModifiedBy>
  <cp:revision>1018</cp:revision>
  <dcterms:created xsi:type="dcterms:W3CDTF">2011-09-10T14:06:04Z</dcterms:created>
  <dcterms:modified xsi:type="dcterms:W3CDTF">2013-09-21T15:20:44Z</dcterms:modified>
</cp:coreProperties>
</file>