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84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91" r:id="rId12"/>
    <p:sldId id="290" r:id="rId13"/>
    <p:sldId id="268" r:id="rId14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6F2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BADC-1CF8-480F-A82B-41CD42438199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7" y="642918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květen 2012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Tematický okruh: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Geometrie v rovině a v prostoru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Trojúhelník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: Prezentace zavádí pojem střední příčky trojúhelníku a ukazuje jejich vlastnosti.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3999" cy="581365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7158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VLASTNOSTI STŘEDNÍCH PŘÍČEK</a:t>
            </a:r>
            <a:endParaRPr lang="cs-CZ" sz="2800" b="1" u="sng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596" y="1000108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Střední příčka je rovnoběžná s třetí stranou (s tou, jejíž středy NESPOJUJE)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3999" cy="581365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7158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VLASTNOSTI STŘEDNÍCH PŘÍČEK</a:t>
            </a:r>
            <a:endParaRPr lang="cs-CZ" sz="2800" b="1" u="sng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596" y="1000108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Střední příčka má POLOVIČNÍ DÉLKU než s ní rovnoběžná strana.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3999" cy="581365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7158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VLASTNOSTI STŘEDNÍCH PŘÍČEK</a:t>
            </a:r>
            <a:endParaRPr lang="cs-CZ" sz="2800" b="1" u="sng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596" y="1000108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Střední příčky dělí trojúhelník na 4 </a:t>
            </a:r>
            <a:r>
              <a:rPr lang="cs-CZ" sz="2400" smtClean="0">
                <a:solidFill>
                  <a:srgbClr val="C00000"/>
                </a:solidFill>
              </a:rPr>
              <a:t>shodné trojúhelníky.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7286644" cy="463277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14348" y="500042"/>
            <a:ext cx="78581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Procvičování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Vypočítejte obvod trojúhelníku, jestliže délky středních příček jsou </a:t>
            </a:r>
            <a:r>
              <a:rPr lang="cs-CZ" sz="2000" i="1" dirty="0" smtClean="0"/>
              <a:t>2cm, 6cm </a:t>
            </a:r>
            <a:r>
              <a:rPr lang="cs-CZ" sz="2000" dirty="0" smtClean="0"/>
              <a:t>a</a:t>
            </a:r>
            <a:r>
              <a:rPr lang="cs-CZ" sz="2000" i="1" dirty="0" smtClean="0"/>
              <a:t> 5 cm.</a:t>
            </a:r>
          </a:p>
          <a:p>
            <a:pPr marL="457200" indent="-457200"/>
            <a:endParaRPr lang="cs-CZ" sz="2000" i="1" dirty="0" smtClean="0"/>
          </a:p>
          <a:p>
            <a:pPr marL="457200" indent="-457200"/>
            <a:r>
              <a:rPr lang="cs-CZ" sz="2000" dirty="0" smtClean="0"/>
              <a:t>2.     Doplň </a:t>
            </a:r>
            <a:r>
              <a:rPr lang="cs-CZ" sz="2000" dirty="0" smtClean="0"/>
              <a:t>velikosti úhlů na obrázku.</a:t>
            </a:r>
          </a:p>
          <a:p>
            <a:pPr marL="457200" indent="-457200"/>
            <a:endParaRPr lang="cs-CZ" sz="20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643042" y="521495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46°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00694" y="3571876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72°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7191" y="1905506"/>
            <a:ext cx="7929618" cy="304698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Střední příčky trojúhelníku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786" y="2357430"/>
            <a:ext cx="75239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opakování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00100" y="642918"/>
            <a:ext cx="3882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Sestroj osu úsečky AB.</a:t>
            </a: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4" name="Obrázek 3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00100" y="642918"/>
            <a:ext cx="3882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Sestroj osu úsečky AB.</a:t>
            </a: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5" name="Obrázek 4" descr="ob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2910" y="928670"/>
            <a:ext cx="324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Mějme trojúhelník ABC.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2910" y="928670"/>
            <a:ext cx="376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Sestrojme středy jeho stran.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ázek 3" descr="obr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4" name="Obrázek 3" descr="obr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2910" y="928670"/>
            <a:ext cx="4286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Spojnice středů stran trojúhelníku se nazývá </a:t>
            </a:r>
            <a:r>
              <a:rPr lang="cs-CZ" sz="3600" b="1" u="sng" dirty="0" smtClean="0">
                <a:solidFill>
                  <a:schemeClr val="accent6">
                    <a:lumMod val="75000"/>
                  </a:schemeClr>
                </a:solidFill>
              </a:rPr>
              <a:t>STŘEDNÍ PŘÍČKA.</a:t>
            </a:r>
            <a:endParaRPr lang="cs-CZ" sz="2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Obrázek 5" descr="obr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2910" y="928670"/>
            <a:ext cx="4286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Trojúhelník má </a:t>
            </a:r>
            <a:r>
              <a:rPr lang="cs-CZ" sz="3600" b="1" u="sng" dirty="0" smtClean="0">
                <a:solidFill>
                  <a:schemeClr val="accent6">
                    <a:lumMod val="75000"/>
                  </a:schemeClr>
                </a:solidFill>
              </a:rPr>
              <a:t>TŘI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střední příčky.</a:t>
            </a:r>
            <a:endParaRPr lang="cs-CZ" sz="2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Obrázek 6" descr="obr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164</Words>
  <Application>Microsoft Office PowerPoint</Application>
  <PresentationFormat>Předvádění na obrazovce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pavlja</dc:creator>
  <cp:lastModifiedBy>pavlja</cp:lastModifiedBy>
  <cp:revision>192</cp:revision>
  <dcterms:created xsi:type="dcterms:W3CDTF">2012-05-07T08:40:36Z</dcterms:created>
  <dcterms:modified xsi:type="dcterms:W3CDTF">2012-05-30T07:33:54Z</dcterms:modified>
</cp:coreProperties>
</file>