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46" r:id="rId5"/>
    <p:sldMasterId id="2147483758" r:id="rId6"/>
  </p:sldMasterIdLst>
  <p:sldIdLst>
    <p:sldId id="277" r:id="rId7"/>
    <p:sldId id="257" r:id="rId8"/>
    <p:sldId id="258" r:id="rId9"/>
    <p:sldId id="268" r:id="rId10"/>
    <p:sldId id="27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4" r:id="rId24"/>
    <p:sldId id="283" r:id="rId25"/>
    <p:sldId id="267" r:id="rId26"/>
    <p:sldId id="266" r:id="rId27"/>
    <p:sldId id="26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13.12.2016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13.12.2016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listopad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Přírodní oblasti Evropy – Skandinávie, Britské ostrovy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  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oblastech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5_lofo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2934" cy="3493201"/>
          </a:xfrm>
          <a:prstGeom prst="rect">
            <a:avLst/>
          </a:prstGeom>
        </p:spPr>
      </p:pic>
      <p:pic>
        <p:nvPicPr>
          <p:cNvPr id="3" name="Obrázek 2" descr="obr6_lofo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5455" y="3234348"/>
            <a:ext cx="5418545" cy="362365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64088" y="620688"/>
            <a:ext cx="35643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Lofoty</a:t>
            </a:r>
            <a:endParaRPr lang="cs-CZ" sz="5400" b="1" cap="none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4293096"/>
            <a:ext cx="35643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Lofoty</a:t>
            </a:r>
            <a:endParaRPr lang="cs-CZ" sz="5400" b="1" cap="none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501008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8460432" y="2924944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saim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</a:t>
            </a:r>
            <a:endParaRPr lang="cs-CZ" sz="1200"/>
          </a:p>
        </p:txBody>
      </p:sp>
      <p:sp>
        <p:nvSpPr>
          <p:cNvPr id="4" name="Obdélník 3"/>
          <p:cNvSpPr/>
          <p:nvPr/>
        </p:nvSpPr>
        <p:spPr>
          <a:xfrm>
            <a:off x="1187624" y="404664"/>
            <a:ext cx="38940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Saimaa</a:t>
            </a:r>
            <a:endParaRPr lang="cs-CZ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saim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00237" cy="59492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623731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8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9_glom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42344" cy="464997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195736" y="548680"/>
            <a:ext cx="45833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96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Glomma</a:t>
            </a:r>
            <a:endParaRPr lang="cs-CZ" sz="96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188640"/>
            <a:ext cx="5425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BRITSKÉ OSTROVY</a:t>
            </a:r>
            <a:endParaRPr lang="cs-CZ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052736"/>
            <a:ext cx="81369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Povrch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převažují pahorkatiny a vrchoviny (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Kaledonské hory, </a:t>
            </a:r>
            <a:r>
              <a:rPr lang="cs-CZ" sz="2000" b="1" i="1" dirty="0" err="1" smtClean="0">
                <a:latin typeface="Times New Roman" pitchFamily="18" charset="0"/>
                <a:cs typeface="Times New Roman" pitchFamily="18" charset="0"/>
              </a:rPr>
              <a:t>Jihoskotská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 vysočina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nížiny na jihovýchodě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Podnebí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oceánské (deštivé)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velmi proměnlivé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Vodstvo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západoevropský typ řek (vodnaté, nevyrovnaný spád, využití v dopravě) - 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Temže, Tweed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jezera ledovcového původu, velmi hluboká, časté mlhy  (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Loch </a:t>
            </a:r>
            <a:r>
              <a:rPr lang="cs-CZ" sz="2000" b="1" i="1" dirty="0" err="1" smtClean="0">
                <a:latin typeface="Times New Roman" pitchFamily="18" charset="0"/>
                <a:cs typeface="Times New Roman" pitchFamily="18" charset="0"/>
              </a:rPr>
              <a:t>Lomond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Kaledonský průplav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Rostlinstvo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lesy většinou vykácené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pastviny (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chov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ovcí a skotu)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0_skotska_vysoc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116632"/>
            <a:ext cx="1781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 9 – Skotská vysočina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5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12_tem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74994"/>
            <a:ext cx="4644008" cy="34830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4005064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8508313" y="3068960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</a:t>
            </a:r>
            <a:endParaRPr lang="cs-CZ" sz="1200"/>
          </a:p>
        </p:txBody>
      </p:sp>
      <p:pic>
        <p:nvPicPr>
          <p:cNvPr id="2" name="Obrázek 1" descr="obr11_tem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64088" cy="402306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868144" y="764704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72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temže</a:t>
            </a:r>
            <a:endParaRPr lang="cs-CZ" sz="72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3_tw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4764021" cy="3573017"/>
          </a:xfrm>
          <a:prstGeom prst="rect">
            <a:avLst/>
          </a:prstGeom>
        </p:spPr>
      </p:pic>
      <p:pic>
        <p:nvPicPr>
          <p:cNvPr id="3" name="Obrázek 2" descr="obr16_kaledonsky_ka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8405" y="3573016"/>
            <a:ext cx="4795596" cy="328498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3501008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13</a:t>
            </a:r>
            <a:endParaRPr lang="cs-CZ" sz="1200"/>
          </a:p>
        </p:txBody>
      </p:sp>
      <p:sp>
        <p:nvSpPr>
          <p:cNvPr id="5" name="TextovéPole 4"/>
          <p:cNvSpPr txBox="1"/>
          <p:nvPr/>
        </p:nvSpPr>
        <p:spPr>
          <a:xfrm>
            <a:off x="8508313" y="3284984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16</a:t>
            </a:r>
            <a:endParaRPr lang="cs-CZ" sz="1200"/>
          </a:p>
        </p:txBody>
      </p:sp>
      <p:sp>
        <p:nvSpPr>
          <p:cNvPr id="6" name="Obdélník 5"/>
          <p:cNvSpPr/>
          <p:nvPr/>
        </p:nvSpPr>
        <p:spPr>
          <a:xfrm>
            <a:off x="4788024" y="764704"/>
            <a:ext cx="42307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cs-CZ" sz="6600" b="1" cap="none" spc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řeka Tweed</a:t>
            </a:r>
            <a:endParaRPr lang="cs-CZ" sz="6600" b="1" cap="none" spc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9512" y="4725144"/>
            <a:ext cx="4034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48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Kaledonský </a:t>
            </a:r>
          </a:p>
          <a:p>
            <a:pPr algn="ctr"/>
            <a:r>
              <a:rPr lang="cs-CZ" sz="48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průplav (kanál)</a:t>
            </a:r>
            <a:endParaRPr lang="cs-CZ" sz="48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4_lochlo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6453336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14</a:t>
            </a:r>
            <a:endParaRPr lang="cs-CZ" sz="1200"/>
          </a:p>
        </p:txBody>
      </p:sp>
      <p:sp>
        <p:nvSpPr>
          <p:cNvPr id="4" name="Obdélník 3"/>
          <p:cNvSpPr/>
          <p:nvPr/>
        </p:nvSpPr>
        <p:spPr>
          <a:xfrm>
            <a:off x="179512" y="476672"/>
            <a:ext cx="52902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Loch Lomond</a:t>
            </a:r>
            <a:endParaRPr lang="cs-CZ" sz="72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5_lochlom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1435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64088" y="6581001"/>
            <a:ext cx="6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15</a:t>
            </a:r>
            <a:endParaRPr lang="cs-CZ" sz="1200"/>
          </a:p>
        </p:txBody>
      </p:sp>
      <p:sp>
        <p:nvSpPr>
          <p:cNvPr id="6" name="Obdélník 5"/>
          <p:cNvSpPr/>
          <p:nvPr/>
        </p:nvSpPr>
        <p:spPr>
          <a:xfrm>
            <a:off x="5508104" y="1124744"/>
            <a:ext cx="33121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Loch </a:t>
            </a:r>
          </a:p>
          <a:p>
            <a:pPr algn="ctr"/>
            <a:r>
              <a:rPr lang="cs-CZ" sz="7200" b="1" cap="none" spc="0" smtClean="0">
                <a:ln w="571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Lomond</a:t>
            </a:r>
            <a:endParaRPr lang="cs-CZ" sz="7200" b="1" cap="none" spc="0">
              <a:ln w="571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87624" y="980728"/>
            <a:ext cx="6624736" cy="4680520"/>
          </a:xfrm>
        </p:spPr>
        <p:txBody>
          <a:bodyPr>
            <a:noAutofit/>
          </a:bodyPr>
          <a:lstStyle/>
          <a:p>
            <a:pPr algn="ctr"/>
            <a: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Přírodní oblasti Evropy </a:t>
            </a:r>
            <a:b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72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Skandinávie  Britské ostrovy</a:t>
            </a:r>
            <a:endParaRPr lang="cs-CZ" sz="72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Kaledonské hory, Skandinávské pohoří, Skotská vysočina, Finská jezerní plošina, Karelská jezerní plošina, Lofoty, Vesterály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Temže, Tweed, Loch Lomond, Saimaa, Glomma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Charakterizuj povrch Skandinávie.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Co je to fjord?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 vznikly jezerní plošiny ve Skandinávii?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 ovlivňuje Severoatlantský proud podnebí skandinávie?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Co jsou gejzíry a kde se nacházejí?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K čemu jsou využívány skandinávské řeky?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Jaké přírodní krajiny se nacházejí ve Skandinávii?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Jaký typ reliéfu převažuje na Britských ostrovech?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Jaký charakter má podnebí Britských ostrovů?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Charakterizuj vodstvo Britských ostrovů.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Jaký typ krajiny je na Britských ostrovech?</a:t>
            </a: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64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5600" dirty="0" smtClean="0"/>
              <a:t>http://www.</a:t>
            </a:r>
            <a:r>
              <a:rPr lang="cs-CZ" sz="5600" dirty="0" err="1" smtClean="0"/>
              <a:t>zcsol.cz</a:t>
            </a:r>
            <a:r>
              <a:rPr lang="cs-CZ" sz="5600" dirty="0" smtClean="0"/>
              <a:t>/zaklad/testy/</a:t>
            </a:r>
            <a:r>
              <a:rPr lang="cs-CZ" sz="5600" dirty="0" err="1" smtClean="0"/>
              <a:t>form.php</a:t>
            </a:r>
            <a:r>
              <a:rPr lang="cs-CZ" sz="5600" dirty="0" smtClean="0"/>
              <a:t>?&amp;</a:t>
            </a:r>
            <a:r>
              <a:rPr lang="cs-CZ" sz="5600" dirty="0" err="1" smtClean="0"/>
              <a:t>jmeno</a:t>
            </a:r>
            <a:r>
              <a:rPr lang="cs-CZ" sz="5600" dirty="0" smtClean="0"/>
              <a:t>_testu=../../zaklad/</a:t>
            </a:r>
            <a:r>
              <a:rPr lang="cs-CZ" sz="5600" dirty="0" err="1" smtClean="0"/>
              <a:t>stranky</a:t>
            </a:r>
            <a:r>
              <a:rPr lang="cs-CZ" sz="5600" dirty="0" smtClean="0"/>
              <a:t>_</a:t>
            </a:r>
            <a:r>
              <a:rPr lang="cs-CZ" sz="5600" dirty="0" err="1" smtClean="0"/>
              <a:t>predmetu</a:t>
            </a:r>
            <a:r>
              <a:rPr lang="cs-CZ" sz="5600" dirty="0" smtClean="0"/>
              <a:t>/</a:t>
            </a:r>
            <a:r>
              <a:rPr lang="cs-CZ" sz="5600" dirty="0" err="1" smtClean="0"/>
              <a:t>zadani</a:t>
            </a:r>
            <a:r>
              <a:rPr lang="cs-CZ" sz="5600" dirty="0" smtClean="0"/>
              <a:t>_testu/z7_16_</a:t>
            </a:r>
            <a:r>
              <a:rPr lang="cs-CZ" sz="5600" dirty="0" err="1" smtClean="0"/>
              <a:t>stredni</a:t>
            </a:r>
            <a:r>
              <a:rPr lang="cs-CZ" sz="5600" dirty="0" smtClean="0"/>
              <a:t>_</a:t>
            </a:r>
            <a:r>
              <a:rPr lang="cs-CZ" sz="5600" dirty="0" err="1" smtClean="0"/>
              <a:t>vychod.txt</a:t>
            </a:r>
            <a:r>
              <a:rPr lang="cs-CZ" sz="5600" dirty="0" smtClean="0"/>
              <a:t>&amp;</a:t>
            </a:r>
            <a:r>
              <a:rPr lang="cs-CZ" sz="5600" dirty="0" err="1" smtClean="0"/>
              <a:t>img</a:t>
            </a:r>
            <a:r>
              <a:rPr lang="cs-CZ" sz="5600" dirty="0" smtClean="0"/>
              <a:t>_</a:t>
            </a:r>
            <a:r>
              <a:rPr lang="cs-CZ" sz="5600" dirty="0" err="1" smtClean="0"/>
              <a:t>adr</a:t>
            </a:r>
            <a:r>
              <a:rPr lang="cs-CZ" sz="5600" dirty="0" smtClean="0"/>
              <a:t>=../</a:t>
            </a:r>
            <a:r>
              <a:rPr lang="cs-CZ" sz="5600" dirty="0" err="1" smtClean="0"/>
              <a:t>stranky</a:t>
            </a:r>
            <a:r>
              <a:rPr lang="cs-CZ" sz="5600" dirty="0" smtClean="0"/>
              <a:t>_</a:t>
            </a:r>
            <a:r>
              <a:rPr lang="cs-CZ" sz="5600" dirty="0" err="1" smtClean="0"/>
              <a:t>predmetu</a:t>
            </a:r>
            <a:r>
              <a:rPr lang="cs-CZ" sz="5600" dirty="0" smtClean="0"/>
              <a:t>/</a:t>
            </a:r>
            <a:r>
              <a:rPr lang="cs-CZ" sz="5600" dirty="0" err="1" smtClean="0"/>
              <a:t>zadani</a:t>
            </a:r>
            <a:r>
              <a:rPr lang="cs-CZ" sz="5600" dirty="0" smtClean="0"/>
              <a:t>_testu/z7_16_</a:t>
            </a:r>
            <a:r>
              <a:rPr lang="cs-CZ" sz="5600" dirty="0" err="1" smtClean="0"/>
              <a:t>stredni</a:t>
            </a:r>
            <a:r>
              <a:rPr lang="cs-CZ" sz="5600" dirty="0" smtClean="0"/>
              <a:t>_</a:t>
            </a:r>
            <a:r>
              <a:rPr lang="cs-CZ" sz="5600" dirty="0" err="1" smtClean="0"/>
              <a:t>vychod</a:t>
            </a:r>
            <a:r>
              <a:rPr lang="cs-CZ" sz="5600" dirty="0" smtClean="0"/>
              <a:t>&amp;vymazat=ano</a:t>
            </a:r>
            <a:endParaRPr lang="cs-CZ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NASA Landsat imagery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http://commons.wikimedia.org/wiki/File:6.57545E_62.10248N_Romsdalsfjorden,_Sunnm%C3%B8re_fjords,_Nordfjord_.png?uselang=cs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2 - Srvban at de.wikipedia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http://commons.wikimedia.org/wiki/File:Fjord_Hardangervidda.JPG?uselang=cs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3 - Alfon34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http://commons.wikimedia.org/wiki/File:Fiordos-noruegos-geiraiger.JPG?uselang=cs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Grant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http://commons.wikimedia.org/wiki/File:Trollfjorden_002.jpg?uselang=cs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Thomas Faivre-Duboz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http://commons.wikimedia.org/wiki/File:Sakris%C3%B8y_rorbuer.jpg?uselang=cs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6 - Vasile Cotovanu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http://commons.wikimedia.org/wiki/File:Hamn%C3%B8y_and_E10.jpg?uselang=cs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Becca8383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http://commons.wikimedia.org/wiki/File:Ice_road_saimaa.JPG?uselang=cs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Presse03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http://commons.wikimedia.org/wiki/File:Saimaa_Schiff.jpg?uselang=cs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Mahlum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10-28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jako volné dílo na www : http://commons.wikimedia.org/wiki/File:Funnefoss_kraftstasjon.jpg?uselang=cs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Sarah Maidment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http://cs.wikipedia.org/wiki/Soubor:Blaven_geograph.jpg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11 - Motmit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http://commons.wikimedia.org/wiki/File:Waltonriver01.JPG?uselang=cs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Motmit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http://commons.wikimedia.org/wiki/File:AbingdonWeir01.JPG?uselang=cs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13 - james denham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http://commons.wikimedia.org/wiki/File:River_Tweed,_east_of_Cardrona_-_geograph.org.uk_-_671199.jpg?uselang=cs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14 - baaker2009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http://commons.wikimedia.org/wiki/File:Ben-Lomond-from-afar.jpg?uselang=cs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15 - Christian Bickel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http://commons.wikimedia.org/wiki/File:Loch_Lomond_Cameron_House.jpg?uselang=cs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16 - Nilfanion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11-03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www: http://commons.wikimedia.org/wiki/File:Caledonian_canal_at_Fort_Augustus.jpg?uselang=cs</a:t>
            </a:r>
          </a:p>
          <a:p>
            <a:pPr>
              <a:buNone/>
            </a:pP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83671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Díky Severoatlantskému proudu je ve Skandinávii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vlhčeji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tepleji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chladněji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60648"/>
            <a:ext cx="373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SKANDINÁVIE</a:t>
            </a:r>
            <a:endParaRPr lang="cs-CZ" b="1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980728"/>
            <a:ext cx="79928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Baltský štít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– nejstarší oblast Evropy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Pobřeží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– členité, fjordy, ostrovy (</a:t>
            </a:r>
            <a:r>
              <a:rPr lang="cs-CZ" sz="2400" b="1" i="1" smtClean="0">
                <a:latin typeface="Times New Roman" pitchFamily="18" charset="0"/>
                <a:cs typeface="Times New Roman" pitchFamily="18" charset="0"/>
              </a:rPr>
              <a:t>Lofoty, Vesterály, Alandy, Gotland, Island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), poloostrovy (</a:t>
            </a:r>
            <a:r>
              <a:rPr lang="cs-CZ" sz="2400" b="1" i="1" smtClean="0">
                <a:latin typeface="Times New Roman" pitchFamily="18" charset="0"/>
                <a:cs typeface="Times New Roman" pitchFamily="18" charset="0"/>
              </a:rPr>
              <a:t>Kola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Povrch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– na západě hornatý (</a:t>
            </a:r>
            <a:r>
              <a:rPr lang="cs-CZ" sz="2400" b="1" i="1" smtClean="0">
                <a:latin typeface="Times New Roman" pitchFamily="18" charset="0"/>
                <a:cs typeface="Times New Roman" pitchFamily="18" charset="0"/>
              </a:rPr>
              <a:t>Skandinávské pohoří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), východ roviny – pozůstatky ledovcové činnosti (</a:t>
            </a:r>
            <a:r>
              <a:rPr lang="cs-CZ" sz="2400" b="1" i="1" smtClean="0">
                <a:latin typeface="Times New Roman" pitchFamily="18" charset="0"/>
                <a:cs typeface="Times New Roman" pitchFamily="18" charset="0"/>
              </a:rPr>
              <a:t>Finská jezerní plošina, Karelská jezerní plošina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), rozsáhlé jehličnaté lesy – dřevozpracující a papírenský průmysl, sopky na Islandu 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Podnebí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– drsné, velmi deštivé, zmírněné Severoatlantským proudem, dlouhé a chladné zimy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260648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r>
              <a:rPr lang="cs-CZ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cs-CZ" sz="3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cs-CZ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řeky severského typu (na západě vodnaté s nevyrovnaným spádem- </a:t>
            </a:r>
            <a:r>
              <a:rPr lang="cs-CZ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Glomma</a:t>
            </a:r>
            <a:r>
              <a:rPr lang="cs-CZ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na východě jen nedokonalá říční síť – zabahnění</a:t>
            </a:r>
          </a:p>
          <a:p>
            <a:pPr lvl="0"/>
            <a:endParaRPr lang="cs-CZ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cs-CZ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množství jezer (největší </a:t>
            </a:r>
            <a:r>
              <a:rPr lang="cs-CZ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Saimaa, Topozero, Vättern, Vänern</a:t>
            </a:r>
            <a:r>
              <a:rPr lang="cs-CZ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endParaRPr lang="cs-CZ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cs-CZ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využití – energetika (řeky), doprava (jezera)</a:t>
            </a:r>
          </a:p>
          <a:p>
            <a:pPr lvl="0"/>
            <a:endParaRPr lang="cs-CZ" sz="24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cs-CZ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gejzíry (Island) - vytápění</a:t>
            </a:r>
            <a:endParaRPr lang="cs-CZ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latin typeface="Times New Roman" pitchFamily="18" charset="0"/>
                <a:cs typeface="Times New Roman" pitchFamily="18" charset="0"/>
              </a:rPr>
              <a:t>Fjord je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pozůstatek po ledovcové činnosti 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v dobách ledových. Jedná se o dlouhý (občas desítky až stovky kilometrů) a úzký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mořský záliv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, který vzniká v hornatých oblastech v blízkosti moří a oceánů prohloubením říčních údolí vlivem tlaků postupujících ledovců. Fjordy jsou typické svými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strmými svahy</a:t>
            </a:r>
            <a:r>
              <a:rPr lang="cs-CZ" smtClean="0">
                <a:latin typeface="Times New Roman" pitchFamily="18" charset="0"/>
                <a:cs typeface="Times New Roman" pitchFamily="18" charset="0"/>
              </a:rPr>
              <a:t>, které jsou ledovci často erodovány až </a:t>
            </a:r>
            <a:r>
              <a:rPr lang="cs-CZ" b="1" smtClean="0">
                <a:latin typeface="Times New Roman" pitchFamily="18" charset="0"/>
                <a:cs typeface="Times New Roman" pitchFamily="18" charset="0"/>
              </a:rPr>
              <a:t>pod mořskou úroveň.</a:t>
            </a:r>
            <a:endParaRPr lang="cs-CZ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_fjordy.png"/>
          <p:cNvPicPr>
            <a:picLocks noChangeAspect="1"/>
          </p:cNvPicPr>
          <p:nvPr/>
        </p:nvPicPr>
        <p:blipFill>
          <a:blip r:embed="rId2" cstate="print"/>
          <a:srcRect t="15424"/>
          <a:stretch>
            <a:fillRect/>
          </a:stretch>
        </p:blipFill>
        <p:spPr>
          <a:xfrm>
            <a:off x="611560" y="1772816"/>
            <a:ext cx="7920880" cy="47383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6453336"/>
            <a:ext cx="1520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 – norské fjordy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fj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takyfj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4_zasefj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</a:t>
            </a:r>
            <a:endParaRPr 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908</Words>
  <Application>Microsoft Office PowerPoint</Application>
  <PresentationFormat>Předvádění na obrazovce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Motiv sady Office</vt:lpstr>
      <vt:lpstr>Vrchol</vt:lpstr>
      <vt:lpstr>1_Vrchol</vt:lpstr>
      <vt:lpstr>Aspekt</vt:lpstr>
      <vt:lpstr>Jmění</vt:lpstr>
      <vt:lpstr>1_Jmění</vt:lpstr>
      <vt:lpstr>Prezentace aplikace PowerPoint</vt:lpstr>
      <vt:lpstr>Přírodní oblasti Evropy  Skandinávie  Britské ostrovy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ucitel</cp:lastModifiedBy>
  <cp:revision>87</cp:revision>
  <dcterms:created xsi:type="dcterms:W3CDTF">2012-09-29T08:36:34Z</dcterms:created>
  <dcterms:modified xsi:type="dcterms:W3CDTF">2016-12-13T07:43:43Z</dcterms:modified>
</cp:coreProperties>
</file>