
<file path=[Content_Types].xml><?xml version="1.0" encoding="utf-8"?>
<Types xmlns="http://schemas.openxmlformats.org/package/2006/content-types"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Override1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84" r:id="rId2"/>
    <p:sldMasterId id="2147483696" r:id="rId3"/>
    <p:sldMasterId id="2147483708" r:id="rId4"/>
  </p:sldMasterIdLst>
  <p:handoutMasterIdLst>
    <p:handoutMasterId r:id="rId24"/>
  </p:handoutMasterIdLst>
  <p:sldIdLst>
    <p:sldId id="278" r:id="rId5"/>
    <p:sldId id="256" r:id="rId6"/>
    <p:sldId id="259" r:id="rId7"/>
    <p:sldId id="257" r:id="rId8"/>
    <p:sldId id="260" r:id="rId9"/>
    <p:sldId id="261" r:id="rId10"/>
    <p:sldId id="262" r:id="rId11"/>
    <p:sldId id="263" r:id="rId12"/>
    <p:sldId id="264" r:id="rId13"/>
    <p:sldId id="267" r:id="rId14"/>
    <p:sldId id="273" r:id="rId15"/>
    <p:sldId id="268" r:id="rId16"/>
    <p:sldId id="274" r:id="rId17"/>
    <p:sldId id="276" r:id="rId18"/>
    <p:sldId id="277" r:id="rId19"/>
    <p:sldId id="270" r:id="rId20"/>
    <p:sldId id="271" r:id="rId21"/>
    <p:sldId id="272" r:id="rId22"/>
    <p:sldId id="275" r:id="rId23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3300"/>
    <a:srgbClr val="990099"/>
    <a:srgbClr val="FF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34588" autoAdjust="0"/>
    <p:restoredTop sz="86462" autoAdjust="0"/>
  </p:normalViewPr>
  <p:slideViewPr>
    <p:cSldViewPr>
      <p:cViewPr varScale="1">
        <p:scale>
          <a:sx n="75" d="100"/>
          <a:sy n="75" d="100"/>
        </p:scale>
        <p:origin x="-84" y="-45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240" y="0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89" d="100"/>
          <a:sy n="89" d="100"/>
        </p:scale>
        <p:origin x="-3126" y="-102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handoutMaster" Target="handoutMasters/handoutMaster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E2C5B4D-D328-4681-B0DC-5C164F03A64A}" type="datetimeFigureOut">
              <a:rPr lang="cs-CZ" smtClean="0"/>
              <a:pPr/>
              <a:t>20.1.2015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DF4DE6A-C619-4276-8794-72F0860DAF3B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5820419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bdélník 8"/>
          <p:cNvSpPr/>
          <p:nvPr/>
        </p:nvSpPr>
        <p:spPr bwMode="ltGray">
          <a:xfrm>
            <a:off x="0" y="0"/>
            <a:ext cx="9143999" cy="513543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3355848"/>
            <a:ext cx="8077200" cy="1673352"/>
          </a:xfrm>
        </p:spPr>
        <p:txBody>
          <a:bodyPr vert="horz" lIns="91440" tIns="0" rIns="45720" bIns="0" rtlCol="0" anchor="t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>
              <a:defRPr sz="4700" b="1"/>
            </a:lvl1pPr>
            <a:extLst/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685800" y="1828800"/>
            <a:ext cx="8077200" cy="1499616"/>
          </a:xfrm>
        </p:spPr>
        <p:txBody>
          <a:bodyPr lIns="118872" tIns="0" rIns="45720" bIns="0" anchor="b"/>
          <a:lstStyle>
            <a:lvl1pPr marL="0" indent="0" algn="l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r>
              <a:rPr kumimoji="0" lang="cs-CZ" smtClean="0"/>
              <a:t>Klepnutím lze upravit styl předlohy podnadpisů.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2B7974-C0A7-406A-A524-E82E198FFE10}" type="datetimeFigureOut">
              <a:rPr lang="cs-CZ" smtClean="0"/>
              <a:pPr/>
              <a:t>20.1.2015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DDC9DE-F2A4-4146-BF56-3C12E0C71A65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10" name="Obdélník 9"/>
          <p:cNvSpPr/>
          <p:nvPr/>
        </p:nvSpPr>
        <p:spPr bwMode="invGray">
          <a:xfrm>
            <a:off x="0" y="5128334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2B7974-C0A7-406A-A524-E82E198FFE10}" type="datetimeFigureOut">
              <a:rPr lang="cs-CZ" smtClean="0"/>
              <a:pPr/>
              <a:t>20.1.2015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DDC9DE-F2A4-4146-BF56-3C12E0C71A65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bdélník 8"/>
          <p:cNvSpPr/>
          <p:nvPr/>
        </p:nvSpPr>
        <p:spPr bwMode="invGray">
          <a:xfrm>
            <a:off x="6598920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108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Obdélník 7"/>
          <p:cNvSpPr/>
          <p:nvPr/>
        </p:nvSpPr>
        <p:spPr bwMode="ltGray">
          <a:xfrm>
            <a:off x="6647687" y="0"/>
            <a:ext cx="2514601" cy="685800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781800" y="274640"/>
            <a:ext cx="1905000" cy="5851525"/>
          </a:xfrm>
        </p:spPr>
        <p:txBody>
          <a:bodyPr vert="eaVert"/>
          <a:lstStyle>
            <a:extLst/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304800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2B7974-C0A7-406A-A524-E82E198FFE10}" type="datetimeFigureOut">
              <a:rPr lang="cs-CZ" smtClean="0"/>
              <a:pPr/>
              <a:t>20.1.2015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>
          <a:xfrm>
            <a:off x="2640597" y="6377459"/>
            <a:ext cx="3836404" cy="365125"/>
          </a:xfrm>
        </p:spPr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DDC9DE-F2A4-4146-BF56-3C12E0C71A65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Klepnutím lze upravit styl předlohy podnadpisů.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2B7974-C0A7-406A-A524-E82E198FFE10}" type="datetimeFigureOut">
              <a:rPr lang="cs-CZ" smtClean="0"/>
              <a:pPr/>
              <a:t>20.1.2015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DDC9DE-F2A4-4146-BF56-3C12E0C71A65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2B7974-C0A7-406A-A524-E82E198FFE10}" type="datetimeFigureOut">
              <a:rPr lang="cs-CZ" smtClean="0"/>
              <a:pPr/>
              <a:t>20.1.2015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DDC9DE-F2A4-4146-BF56-3C12E0C71A65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2B7974-C0A7-406A-A524-E82E198FFE10}" type="datetimeFigureOut">
              <a:rPr lang="cs-CZ" smtClean="0"/>
              <a:pPr/>
              <a:t>20.1.2015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DDC9DE-F2A4-4146-BF56-3C12E0C71A65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2B7974-C0A7-406A-A524-E82E198FFE10}" type="datetimeFigureOut">
              <a:rPr lang="cs-CZ" smtClean="0"/>
              <a:pPr/>
              <a:t>20.1.2015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DDC9DE-F2A4-4146-BF56-3C12E0C71A65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2B7974-C0A7-406A-A524-E82E198FFE10}" type="datetimeFigureOut">
              <a:rPr lang="cs-CZ" smtClean="0"/>
              <a:pPr/>
              <a:t>20.1.2015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DDC9DE-F2A4-4146-BF56-3C12E0C71A65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2B7974-C0A7-406A-A524-E82E198FFE10}" type="datetimeFigureOut">
              <a:rPr lang="cs-CZ" smtClean="0"/>
              <a:pPr/>
              <a:t>20.1.2015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DDC9DE-F2A4-4146-BF56-3C12E0C71A65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2B7974-C0A7-406A-A524-E82E198FFE10}" type="datetimeFigureOut">
              <a:rPr lang="cs-CZ" smtClean="0"/>
              <a:pPr/>
              <a:t>20.1.2015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DDC9DE-F2A4-4146-BF56-3C12E0C71A65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2B7974-C0A7-406A-A524-E82E198FFE10}" type="datetimeFigureOut">
              <a:rPr lang="cs-CZ" smtClean="0"/>
              <a:pPr/>
              <a:t>20.1.2015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DDC9DE-F2A4-4146-BF56-3C12E0C71A65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252728"/>
          </a:xfrm>
        </p:spPr>
        <p:txBody>
          <a:bodyPr/>
          <a:lstStyle>
            <a:extLst/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2B7974-C0A7-406A-A524-E82E198FFE10}" type="datetimeFigureOut">
              <a:rPr lang="cs-CZ" smtClean="0"/>
              <a:pPr/>
              <a:t>20.1.2015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DDC9DE-F2A4-4146-BF56-3C12E0C71A65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2B7974-C0A7-406A-A524-E82E198FFE10}" type="datetimeFigureOut">
              <a:rPr lang="cs-CZ" smtClean="0"/>
              <a:pPr/>
              <a:t>20.1.2015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DDC9DE-F2A4-4146-BF56-3C12E0C71A65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2B7974-C0A7-406A-A524-E82E198FFE10}" type="datetimeFigureOut">
              <a:rPr lang="cs-CZ" smtClean="0"/>
              <a:pPr/>
              <a:t>20.1.2015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DDC9DE-F2A4-4146-BF56-3C12E0C71A65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2B7974-C0A7-406A-A524-E82E198FFE10}" type="datetimeFigureOut">
              <a:rPr lang="cs-CZ" smtClean="0"/>
              <a:pPr/>
              <a:t>20.1.2015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DDC9DE-F2A4-4146-BF56-3C12E0C71A65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římá spojovací čára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Nadpis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9" name="Podnadpis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cs-CZ" smtClean="0"/>
              <a:t>Klepnutím lze upravit styl předlohy podnadpisů.</a:t>
            </a:r>
            <a:endParaRPr kumimoji="0" lang="en-US"/>
          </a:p>
        </p:txBody>
      </p:sp>
      <p:sp>
        <p:nvSpPr>
          <p:cNvPr id="16" name="Zástupný symbol pro datum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2B7974-C0A7-406A-A524-E82E198FFE10}" type="datetimeFigureOut">
              <a:rPr lang="cs-CZ" smtClean="0"/>
              <a:pPr/>
              <a:t>20.1.2015</a:t>
            </a:fld>
            <a:endParaRPr lang="cs-CZ"/>
          </a:p>
        </p:txBody>
      </p:sp>
      <p:sp>
        <p:nvSpPr>
          <p:cNvPr id="2" name="Zástupný symbol pro zápatí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15" name="Zástupný symbol pro číslo snímku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3FDDC9DE-F2A4-4146-BF56-3C12E0C71A65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Nadpis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27" name="Zástupný symbol pro obsah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25" name="Zástupný symbol pro datum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2B7974-C0A7-406A-A524-E82E198FFE10}" type="datetimeFigureOut">
              <a:rPr lang="cs-CZ" smtClean="0"/>
              <a:pPr/>
              <a:t>20.1.2015</a:t>
            </a:fld>
            <a:endParaRPr lang="cs-CZ"/>
          </a:p>
        </p:txBody>
      </p:sp>
      <p:sp>
        <p:nvSpPr>
          <p:cNvPr id="19" name="Zástupný symbol pro zápatí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cs-CZ"/>
          </a:p>
        </p:txBody>
      </p:sp>
      <p:sp>
        <p:nvSpPr>
          <p:cNvPr id="16" name="Zástupný symbol pro číslo snímku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3FDDC9DE-F2A4-4146-BF56-3C12E0C71A65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áhlaví části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římá spojovací čára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Zástupný symbol pro text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19" name="Zástupný symbol pro datum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2B7974-C0A7-406A-A524-E82E198FFE10}" type="datetimeFigureOut">
              <a:rPr lang="cs-CZ" smtClean="0"/>
              <a:pPr/>
              <a:t>20.1.2015</a:t>
            </a:fld>
            <a:endParaRPr lang="cs-CZ"/>
          </a:p>
        </p:txBody>
      </p:sp>
      <p:sp>
        <p:nvSpPr>
          <p:cNvPr id="11" name="Zástupný symbol pro zápatí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16" name="Zástupný symbol pro číslo snímku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DDC9DE-F2A4-4146-BF56-3C12E0C71A65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8" name="Nadpis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Nadpis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14" name="Zástupný symbol pro obsah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13" name="Zástupný symbol pro obsah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21" name="Zástupný symbol pro datum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2B7974-C0A7-406A-A524-E82E198FFE10}" type="datetimeFigureOut">
              <a:rPr lang="cs-CZ" smtClean="0"/>
              <a:pPr/>
              <a:t>20.1.2015</a:t>
            </a:fld>
            <a:endParaRPr lang="cs-CZ"/>
          </a:p>
        </p:txBody>
      </p:sp>
      <p:sp>
        <p:nvSpPr>
          <p:cNvPr id="10" name="Zástupný symbol pro zápatí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1" name="Zástupný symbol pro číslo snímku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DDC9DE-F2A4-4146-BF56-3C12E0C71A65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Nadpis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13" name="Zástupný symbol pro text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25" name="Zástupný symbol pro text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28" name="Zástupný symbol pro obsah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10" name="Zástupný symbol pro datum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2B7974-C0A7-406A-A524-E82E198FFE10}" type="datetimeFigureOut">
              <a:rPr lang="cs-CZ" smtClean="0"/>
              <a:pPr/>
              <a:t>20.1.2015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3FDDC9DE-F2A4-4146-BF56-3C12E0C71A65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11" name="Přímá spojovací čára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Nadpis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12" name="Zástupný symbol pro datum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2B7974-C0A7-406A-A524-E82E198FFE10}" type="datetimeFigureOut">
              <a:rPr lang="cs-CZ" smtClean="0"/>
              <a:pPr/>
              <a:t>20.1.2015</a:t>
            </a:fld>
            <a:endParaRPr lang="cs-CZ"/>
          </a:p>
        </p:txBody>
      </p:sp>
      <p:sp>
        <p:nvSpPr>
          <p:cNvPr id="21" name="Zástupný symbol pro zápatí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DDC9DE-F2A4-4146-BF56-3C12E0C71A65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2B7974-C0A7-406A-A524-E82E198FFE10}" type="datetimeFigureOut">
              <a:rPr lang="cs-CZ" smtClean="0"/>
              <a:pPr/>
              <a:t>20.1.2015</a:t>
            </a:fld>
            <a:endParaRPr lang="cs-CZ"/>
          </a:p>
        </p:txBody>
      </p:sp>
      <p:sp>
        <p:nvSpPr>
          <p:cNvPr id="24" name="Zástupný symbol pro zápatí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DDC9DE-F2A4-4146-BF56-3C12E0C71A65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áhlaví části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bdélník 8"/>
          <p:cNvSpPr/>
          <p:nvPr/>
        </p:nvSpPr>
        <p:spPr bwMode="ltGray">
          <a:xfrm>
            <a:off x="0" y="1"/>
            <a:ext cx="9144000" cy="260252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Obdélník 11"/>
          <p:cNvSpPr/>
          <p:nvPr/>
        </p:nvSpPr>
        <p:spPr bwMode="invGray">
          <a:xfrm>
            <a:off x="0" y="2602520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49808" y="118872"/>
            <a:ext cx="8013192" cy="1636776"/>
          </a:xfrm>
        </p:spPr>
        <p:txBody>
          <a:bodyPr vert="horz" lIns="91440" tIns="0" rIns="91440" bIns="0" rtlCol="0" anchor="b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>
              <a:defRPr sz="4700" b="1" cap="none" baseline="0"/>
            </a:lvl1pPr>
            <a:extLst/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40664" y="1828800"/>
            <a:ext cx="8022336" cy="685800"/>
          </a:xfrm>
        </p:spPr>
        <p:txBody>
          <a:bodyPr lIns="146304" tIns="0" rIns="45720" bIns="0" anchor="t"/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2B7974-C0A7-406A-A524-E82E198FFE10}" type="datetimeFigureOut">
              <a:rPr lang="cs-CZ" smtClean="0"/>
              <a:pPr/>
              <a:t>20.1.2015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DDC9DE-F2A4-4146-BF56-3C12E0C71A65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římá spojovací čára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Nadpis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26" name="Zástupný symbol pro text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14" name="Zástupný symbol pro obsah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25" name="Zástupný symbol pro datum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2B7974-C0A7-406A-A524-E82E198FFE10}" type="datetimeFigureOut">
              <a:rPr lang="cs-CZ" smtClean="0"/>
              <a:pPr/>
              <a:t>20.1.2015</a:t>
            </a:fld>
            <a:endParaRPr lang="cs-CZ"/>
          </a:p>
        </p:txBody>
      </p:sp>
      <p:sp>
        <p:nvSpPr>
          <p:cNvPr id="29" name="Zástupný symbol pro zápatí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DDC9DE-F2A4-4146-BF56-3C12E0C71A65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Zástupný symbol pro obrázek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cs-CZ" smtClean="0"/>
              <a:t>Klepnutím na ikonu přidáte obrázek.</a:t>
            </a:r>
            <a:endParaRPr kumimoji="0" lang="en-US" dirty="0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2B7974-C0A7-406A-A524-E82E198FFE10}" type="datetimeFigureOut">
              <a:rPr lang="cs-CZ" smtClean="0"/>
              <a:pPr/>
              <a:t>20.1.2015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1" name="Zástupný symbol pro číslo snímku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DDC9DE-F2A4-4146-BF56-3C12E0C71A65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17" name="Nadpis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26" name="Zástupný symbol pro text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2B7974-C0A7-406A-A524-E82E198FFE10}" type="datetimeFigureOut">
              <a:rPr lang="cs-CZ" smtClean="0"/>
              <a:pPr/>
              <a:t>20.1.2015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DDC9DE-F2A4-4146-BF56-3C12E0C71A65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2B7974-C0A7-406A-A524-E82E198FFE10}" type="datetimeFigureOut">
              <a:rPr lang="cs-CZ" smtClean="0"/>
              <a:pPr/>
              <a:t>20.1.2015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DDC9DE-F2A4-4146-BF56-3C12E0C71A65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Zaoblený obdélník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Zaoblený obdélník 9"/>
          <p:cNvSpPr/>
          <p:nvPr/>
        </p:nvSpPr>
        <p:spPr>
          <a:xfrm>
            <a:off x="418596" y="434162"/>
            <a:ext cx="8306809" cy="3108960"/>
          </a:xfrm>
          <a:prstGeom prst="roundRect">
            <a:avLst>
              <a:gd name="adj" fmla="val 4578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Nadpis 4"/>
          <p:cNvSpPr>
            <a:spLocks noGrp="1"/>
          </p:cNvSpPr>
          <p:nvPr>
            <p:ph type="ctrTitle"/>
          </p:nvPr>
        </p:nvSpPr>
        <p:spPr>
          <a:xfrm>
            <a:off x="722376" y="1820206"/>
            <a:ext cx="7772400" cy="1828800"/>
          </a:xfrm>
        </p:spPr>
        <p:txBody>
          <a:bodyPr lIns="45720" rIns="45720" bIns="45720"/>
          <a:lstStyle>
            <a:lvl1pPr algn="r">
              <a:defRPr sz="4500" b="1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defRPr>
            </a:lvl1pPr>
            <a:extLst/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20" name="Podnadpis 19"/>
          <p:cNvSpPr>
            <a:spLocks noGrp="1"/>
          </p:cNvSpPr>
          <p:nvPr>
            <p:ph type="subTitle" idx="1"/>
          </p:nvPr>
        </p:nvSpPr>
        <p:spPr>
          <a:xfrm>
            <a:off x="722376" y="3685032"/>
            <a:ext cx="7772400" cy="914400"/>
          </a:xfrm>
        </p:spPr>
        <p:txBody>
          <a:bodyPr lIns="182880" tIns="0"/>
          <a:lstStyle>
            <a:lvl1pPr marL="36576" indent="0" algn="r">
              <a:spcBef>
                <a:spcPts val="0"/>
              </a:spcBef>
              <a:buNone/>
              <a:defRPr sz="2000">
                <a:solidFill>
                  <a:schemeClr val="bg2">
                    <a:shade val="2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cs-CZ" smtClean="0"/>
              <a:t>Klepnutím lze upravit styl předlohy podnadpisů.</a:t>
            </a:r>
            <a:endParaRPr kumimoji="0" lang="en-US"/>
          </a:p>
        </p:txBody>
      </p:sp>
      <p:sp>
        <p:nvSpPr>
          <p:cNvPr id="19" name="Zástupný symbol pro datum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62B7974-C0A7-406A-A524-E82E198FFE10}" type="datetimeFigureOut">
              <a:rPr lang="cs-CZ" smtClean="0"/>
              <a:pPr/>
              <a:t>20.1.2015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cs-CZ"/>
          </a:p>
        </p:txBody>
      </p:sp>
      <p:sp>
        <p:nvSpPr>
          <p:cNvPr id="11" name="Zástupný symbol pro číslo snímku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FDDC9DE-F2A4-4146-BF56-3C12E0C71A65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4187952"/>
          </a:xfrm>
        </p:spPr>
        <p:txBody>
          <a:bodyPr/>
          <a:lstStyle>
            <a:extLst/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62B7974-C0A7-406A-A524-E82E198FFE10}" type="datetimeFigureOut">
              <a:rPr lang="cs-CZ" smtClean="0"/>
              <a:pPr/>
              <a:t>20.1.2015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FDDC9DE-F2A4-4146-BF56-3C12E0C71A65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Zaoblený obdélník 13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Zaoblený obdélník 10"/>
          <p:cNvSpPr/>
          <p:nvPr/>
        </p:nvSpPr>
        <p:spPr>
          <a:xfrm>
            <a:off x="418596" y="434162"/>
            <a:ext cx="8306809" cy="4341329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8344" y="4928616"/>
            <a:ext cx="8183880" cy="676656"/>
          </a:xfrm>
        </p:spPr>
        <p:txBody>
          <a:bodyPr lIns="91440" bIns="0" anchor="b"/>
          <a:lstStyle>
            <a:lvl1pPr algn="l">
              <a:buNone/>
              <a:defRPr sz="3600" b="0" cap="none" baseline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68344" y="5624484"/>
            <a:ext cx="8183880" cy="420624"/>
          </a:xfrm>
        </p:spPr>
        <p:txBody>
          <a:bodyPr lIns="118872" tIns="0" anchor="t"/>
          <a:lstStyle>
            <a:lvl1pPr marL="0" marR="36576" indent="0" algn="l"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accent1">
                    <a:shade val="50000"/>
                    <a:satMod val="110000"/>
                  </a:schemeClr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62B7974-C0A7-406A-A524-E82E198FFE10}" type="datetimeFigureOut">
              <a:rPr lang="cs-CZ" smtClean="0"/>
              <a:pPr/>
              <a:t>20.1.2015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FDDC9DE-F2A4-4146-BF56-3C12E0C71A65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514352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755360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62B7974-C0A7-406A-A524-E82E198FFE10}" type="datetimeFigureOut">
              <a:rPr lang="cs-CZ" smtClean="0"/>
              <a:pPr/>
              <a:t>20.1.2015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FDDC9DE-F2A4-4146-BF56-3C12E0C71A65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 anchor="b"/>
          <a:lstStyle>
            <a:lvl1pPr>
              <a:defRPr b="1"/>
            </a:lvl1pPr>
            <a:extLst/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607224" y="579438"/>
            <a:ext cx="3931920" cy="792162"/>
          </a:xfrm>
        </p:spPr>
        <p:txBody>
          <a:bodyPr lIns="146304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3"/>
          </p:nvPr>
        </p:nvSpPr>
        <p:spPr>
          <a:xfrm>
            <a:off x="4652169" y="579438"/>
            <a:ext cx="3931920" cy="792162"/>
          </a:xfrm>
        </p:spPr>
        <p:txBody>
          <a:bodyPr lIns="137160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5" name="Zástupný symbol pro obsah 4"/>
          <p:cNvSpPr>
            <a:spLocks noGrp="1"/>
          </p:cNvSpPr>
          <p:nvPr>
            <p:ph sz="quarter" idx="2"/>
          </p:nvPr>
        </p:nvSpPr>
        <p:spPr>
          <a:xfrm>
            <a:off x="607224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52169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62B7974-C0A7-406A-A524-E82E198FFE10}" type="datetimeFigureOut">
              <a:rPr lang="cs-CZ" smtClean="0"/>
              <a:pPr/>
              <a:t>20.1.2015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FDDC9DE-F2A4-4146-BF56-3C12E0C71A65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62B7974-C0A7-406A-A524-E82E198FFE10}" type="datetimeFigureOut">
              <a:rPr lang="cs-CZ" smtClean="0"/>
              <a:pPr/>
              <a:t>20.1.2015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FDDC9DE-F2A4-4146-BF56-3C12E0C71A65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773936"/>
            <a:ext cx="4038600" cy="4623816"/>
          </a:xfrm>
        </p:spPr>
        <p:txBody>
          <a:bodyPr lIns="91440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773936"/>
            <a:ext cx="4038600" cy="462381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2B7974-C0A7-406A-A524-E82E198FFE10}" type="datetimeFigureOut">
              <a:rPr lang="cs-CZ" smtClean="0"/>
              <a:pPr/>
              <a:t>20.1.2015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DDC9DE-F2A4-4146-BF56-3C12E0C71A65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Zaoblený obdélník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62B7974-C0A7-406A-A524-E82E198FFE10}" type="datetimeFigureOut">
              <a:rPr lang="cs-CZ" smtClean="0"/>
              <a:pPr/>
              <a:t>20.1.2015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FDDC9DE-F2A4-4146-BF56-3C12E0C71A65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538784" y="533400"/>
            <a:ext cx="2971800" cy="914400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  <a:extLst/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2"/>
          </p:nvPr>
        </p:nvSpPr>
        <p:spPr>
          <a:xfrm>
            <a:off x="5538847" y="1447802"/>
            <a:ext cx="2971800" cy="4206112"/>
          </a:xfrm>
        </p:spPr>
        <p:txBody>
          <a:bodyPr lIns="91440"/>
          <a:lstStyle>
            <a:lvl1pPr marL="18288" marR="18288" indent="0"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  <a:lvl2pPr>
              <a:buNone/>
              <a:defRPr sz="1200">
                <a:solidFill>
                  <a:schemeClr val="tx1"/>
                </a:solidFill>
              </a:defRPr>
            </a:lvl2pPr>
            <a:lvl3pPr>
              <a:buNone/>
              <a:defRPr sz="1000">
                <a:solidFill>
                  <a:schemeClr val="tx1"/>
                </a:solidFill>
              </a:defRPr>
            </a:lvl3pPr>
            <a:lvl4pPr>
              <a:buNone/>
              <a:defRPr sz="900">
                <a:solidFill>
                  <a:schemeClr val="tx1"/>
                </a:solidFill>
              </a:defRPr>
            </a:lvl4pPr>
            <a:lvl5pPr>
              <a:buNone/>
              <a:defRPr sz="900">
                <a:solidFill>
                  <a:schemeClr val="tx1"/>
                </a:solidFill>
              </a:defRPr>
            </a:lvl5pPr>
            <a:extLst/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1"/>
          </p:nvPr>
        </p:nvSpPr>
        <p:spPr>
          <a:xfrm>
            <a:off x="761372" y="930144"/>
            <a:ext cx="4626159" cy="4724402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6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buNone/>
              <a:defRPr/>
            </a:lvl6pPr>
            <a:extLst/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62B7974-C0A7-406A-A524-E82E198FFE10}" type="datetimeFigureOut">
              <a:rPr lang="cs-CZ" smtClean="0"/>
              <a:pPr/>
              <a:t>20.1.2015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FDDC9DE-F2A4-4146-BF56-3C12E0C71A65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Zaoblený obdélník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Obdélník s jedním zakulaceným rohem 10"/>
          <p:cNvSpPr/>
          <p:nvPr/>
        </p:nvSpPr>
        <p:spPr>
          <a:xfrm>
            <a:off x="6400800" y="434162"/>
            <a:ext cx="2324605" cy="4343400"/>
          </a:xfrm>
          <a:prstGeom prst="round1Rect">
            <a:avLst>
              <a:gd name="adj" fmla="val 2748"/>
            </a:avLst>
          </a:prstGeom>
          <a:solidFill>
            <a:srgbClr val="1C1C1C"/>
          </a:soli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5012056"/>
            <a:ext cx="8229600" cy="1051560"/>
          </a:xfrm>
        </p:spPr>
        <p:txBody>
          <a:bodyPr anchor="t"/>
          <a:lstStyle>
            <a:lvl1pPr algn="l">
              <a:buNone/>
              <a:defRPr sz="3600" b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 bwMode="grayWhite">
          <a:xfrm>
            <a:off x="6462712" y="533400"/>
            <a:ext cx="2240280" cy="4211480"/>
          </a:xfrm>
        </p:spPr>
        <p:txBody>
          <a:bodyPr lIns="91440"/>
          <a:lstStyle>
            <a:lvl1pPr marL="45720" indent="0" algn="l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>
                <a:solidFill>
                  <a:srgbClr val="FFFFFF"/>
                </a:solidFill>
              </a:defRPr>
            </a:lvl2pPr>
            <a:lvl3pPr>
              <a:defRPr sz="1000">
                <a:solidFill>
                  <a:srgbClr val="FFFFFF"/>
                </a:solidFill>
              </a:defRPr>
            </a:lvl3pPr>
            <a:lvl4pPr>
              <a:defRPr sz="900">
                <a:solidFill>
                  <a:srgbClr val="FFFFFF"/>
                </a:solidFill>
              </a:defRPr>
            </a:lvl4pPr>
            <a:lvl5pPr>
              <a:defRPr sz="900">
                <a:solidFill>
                  <a:srgbClr val="FFFFFF"/>
                </a:solidFill>
              </a:defRPr>
            </a:lvl5pPr>
            <a:extLst/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62B7974-C0A7-406A-A524-E82E198FFE10}" type="datetimeFigureOut">
              <a:rPr lang="cs-CZ" smtClean="0"/>
              <a:pPr/>
              <a:t>20.1.2015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FDDC9DE-F2A4-4146-BF56-3C12E0C71A65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421480" y="435768"/>
            <a:ext cx="5925312" cy="4343400"/>
          </a:xfrm>
          <a:prstGeom prst="snipRoundRect">
            <a:avLst>
              <a:gd name="adj1" fmla="val 1040"/>
              <a:gd name="adj2" fmla="val 0"/>
            </a:avLst>
          </a:prstGeom>
          <a:solidFill>
            <a:schemeClr val="bg2">
              <a:shade val="1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cs-CZ" smtClean="0"/>
              <a:t>Klepnutím na ikonu přidáte obrázek.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502920" y="530352"/>
            <a:ext cx="8183880" cy="4187952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62B7974-C0A7-406A-A524-E82E198FFE10}" type="datetimeFigureOut">
              <a:rPr lang="cs-CZ" smtClean="0"/>
              <a:pPr/>
              <a:t>20.1.2015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FDDC9DE-F2A4-4146-BF56-3C12E0C71A65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533404"/>
            <a:ext cx="1981200" cy="5257799"/>
          </a:xfrm>
        </p:spPr>
        <p:txBody>
          <a:bodyPr vert="eaVert"/>
          <a:lstStyle>
            <a:extLst/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533400" y="533402"/>
            <a:ext cx="5943600" cy="525780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62B7974-C0A7-406A-A524-E82E198FFE10}" type="datetimeFigureOut">
              <a:rPr lang="cs-CZ" smtClean="0"/>
              <a:pPr/>
              <a:t>20.1.2015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FDDC9DE-F2A4-4146-BF56-3C12E0C71A65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98987"/>
            <a:ext cx="4040188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449512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698987"/>
            <a:ext cx="4041775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449512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2B7974-C0A7-406A-A524-E82E198FFE10}" type="datetimeFigureOut">
              <a:rPr lang="cs-CZ" smtClean="0"/>
              <a:pPr/>
              <a:t>20.1.2015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DDC9DE-F2A4-4146-BF56-3C12E0C71A65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2B7974-C0A7-406A-A524-E82E198FFE10}" type="datetimeFigureOut">
              <a:rPr lang="cs-CZ" smtClean="0"/>
              <a:pPr/>
              <a:t>20.1.2015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DDC9DE-F2A4-4146-BF56-3C12E0C71A65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2B7974-C0A7-406A-A524-E82E198FFE10}" type="datetimeFigureOut">
              <a:rPr lang="cs-CZ" smtClean="0"/>
              <a:pPr/>
              <a:t>20.1.2015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DDC9DE-F2A4-4146-BF56-3C12E0C71A65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67838" y="152400"/>
            <a:ext cx="2523744" cy="978408"/>
          </a:xfrm>
        </p:spPr>
        <p:txBody>
          <a:bodyPr vert="horz" lIns="73152" rIns="45720" bIns="0" rtlCol="0" anchor="b">
            <a:normAutofit/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019377" y="1743133"/>
            <a:ext cx="5920641" cy="455888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  <a:extLst/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67838" y="1730018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2B7974-C0A7-406A-A524-E82E198FFE10}" type="datetimeFigureOut">
              <a:rPr lang="cs-CZ" smtClean="0"/>
              <a:pPr/>
              <a:t>20.1.2015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DDC9DE-F2A4-4146-BF56-3C12E0C71A65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12" name="Obdélník 11"/>
          <p:cNvSpPr/>
          <p:nvPr/>
        </p:nvSpPr>
        <p:spPr bwMode="invGray">
          <a:xfrm>
            <a:off x="2855737" y="0"/>
            <a:ext cx="45720" cy="1453896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Obdélník 8"/>
          <p:cNvSpPr/>
          <p:nvPr/>
        </p:nvSpPr>
        <p:spPr bwMode="invGray">
          <a:xfrm>
            <a:off x="2855737" y="0"/>
            <a:ext cx="45720" cy="1453896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64592" y="155448"/>
            <a:ext cx="2525150" cy="978408"/>
          </a:xfrm>
        </p:spPr>
        <p:txBody>
          <a:bodyPr lIns="73152" bIns="0" anchor="b"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2903805" y="1484808"/>
            <a:ext cx="6247397" cy="5373192"/>
          </a:xfrm>
          <a:solidFill>
            <a:schemeClr val="bg2">
              <a:shade val="75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  <a:extLst/>
          </a:lstStyle>
          <a:p>
            <a:r>
              <a:rPr kumimoji="0" lang="cs-CZ" smtClean="0"/>
              <a:t>Klepnutím na ikonu přidáte obrázek.</a:t>
            </a:r>
            <a:endParaRPr kumimoji="0" lang="en-US" dirty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64592" y="1728216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>
          <a:xfrm>
            <a:off x="164592" y="1170432"/>
            <a:ext cx="2523744" cy="201168"/>
          </a:xfrm>
        </p:spPr>
        <p:txBody>
          <a:bodyPr/>
          <a:lstStyle/>
          <a:p>
            <a:fld id="{262B7974-C0A7-406A-A524-E82E198FFE10}" type="datetimeFigureOut">
              <a:rPr lang="cs-CZ" smtClean="0"/>
              <a:pPr/>
              <a:t>20.1.2015</a:t>
            </a:fld>
            <a:endParaRPr lang="cs-CZ"/>
          </a:p>
        </p:txBody>
      </p:sp>
      <p:sp>
        <p:nvSpPr>
          <p:cNvPr id="11" name="Obdélník 10"/>
          <p:cNvSpPr/>
          <p:nvPr/>
        </p:nvSpPr>
        <p:spPr>
          <a:xfrm>
            <a:off x="2855737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Obdélník 8"/>
          <p:cNvSpPr/>
          <p:nvPr/>
        </p:nvSpPr>
        <p:spPr bwMode="invGray">
          <a:xfrm>
            <a:off x="2855737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>
          <a:xfrm>
            <a:off x="3035808" y="1170432"/>
            <a:ext cx="5193792" cy="201168"/>
          </a:xfrm>
        </p:spPr>
        <p:txBody>
          <a:bodyPr/>
          <a:lstStyle>
            <a:lvl1pPr>
              <a:defRPr>
                <a:solidFill>
                  <a:schemeClr val="bg1">
                    <a:shade val="50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>
          <a:xfrm>
            <a:off x="8339328" y="1170432"/>
            <a:ext cx="733864" cy="201168"/>
          </a:xfrm>
        </p:spPr>
        <p:txBody>
          <a:bodyPr/>
          <a:lstStyle/>
          <a:p>
            <a:fld id="{3FDDC9DE-F2A4-4146-BF56-3C12E0C71A65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Obdélník 9"/>
          <p:cNvSpPr/>
          <p:nvPr/>
        </p:nvSpPr>
        <p:spPr bwMode="invGray">
          <a:xfrm>
            <a:off x="0" y="1435895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7" name="Obdélník 6"/>
          <p:cNvSpPr/>
          <p:nvPr/>
        </p:nvSpPr>
        <p:spPr bwMode="ltGray">
          <a:xfrm>
            <a:off x="0" y="0"/>
            <a:ext cx="9143999" cy="1433733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51062"/>
          </a:xfrm>
          <a:prstGeom prst="rect">
            <a:avLst/>
          </a:prstGeom>
        </p:spPr>
        <p:txBody>
          <a:bodyPr vert="horz" lIns="91440" rIns="45720" rtlCol="0" anchor="ctr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extLst/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775191"/>
            <a:ext cx="8229600" cy="4625609"/>
          </a:xfrm>
          <a:prstGeom prst="rect">
            <a:avLst/>
          </a:prstGeom>
        </p:spPr>
        <p:txBody>
          <a:bodyPr vert="horz" lIns="54864" tIns="91440" rtlCol="0">
            <a:normAutofit/>
          </a:bodyPr>
          <a:lstStyle>
            <a:extLst/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  <a:p>
            <a:pPr lvl="1" eaLnBrk="1" latinLnBrk="0" hangingPunct="1"/>
            <a:r>
              <a:rPr kumimoji="0" lang="cs-CZ" smtClean="0"/>
              <a:t>Druhá úroveň</a:t>
            </a:r>
          </a:p>
          <a:p>
            <a:pPr lvl="2" eaLnBrk="1" latinLnBrk="0" hangingPunct="1"/>
            <a:r>
              <a:rPr kumimoji="0" lang="cs-CZ" smtClean="0"/>
              <a:t>Třetí úroveň</a:t>
            </a:r>
          </a:p>
          <a:p>
            <a:pPr lvl="3" eaLnBrk="1" latinLnBrk="0" hangingPunct="1"/>
            <a:r>
              <a:rPr kumimoji="0" lang="cs-CZ" smtClean="0"/>
              <a:t>Čtvrtá úroveň</a:t>
            </a:r>
          </a:p>
          <a:p>
            <a:pPr lvl="4" eaLnBrk="1" latinLnBrk="0" hangingPunct="1"/>
            <a:r>
              <a:rPr kumimoji="0"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476999"/>
            <a:ext cx="2133600" cy="274320"/>
          </a:xfrm>
          <a:prstGeom prst="rect">
            <a:avLst/>
          </a:prstGeom>
        </p:spPr>
        <p:txBody>
          <a:bodyPr vert="horz" lIns="109728" rIns="45720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fld id="{262B7974-C0A7-406A-A524-E82E198FFE10}" type="datetimeFigureOut">
              <a:rPr lang="cs-CZ" smtClean="0"/>
              <a:pPr/>
              <a:t>20.1.2015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2640596" y="6476999"/>
            <a:ext cx="5507719" cy="274320"/>
          </a:xfrm>
          <a:prstGeom prst="rect">
            <a:avLst/>
          </a:prstGeom>
        </p:spPr>
        <p:txBody>
          <a:bodyPr vert="horz" lIns="45720" rIns="45720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8204396" y="6476999"/>
            <a:ext cx="733864" cy="274320"/>
          </a:xfrm>
          <a:prstGeom prst="rect">
            <a:avLst/>
          </a:prstGeom>
        </p:spPr>
        <p:txBody>
          <a:bodyPr vert="horz" bIns="0" rtlCol="0" anchor="b"/>
          <a:lstStyle>
            <a:lvl1pPr algn="r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fld id="{3FDDC9DE-F2A4-4146-BF56-3C12E0C71A65}" type="slidenum">
              <a:rPr lang="cs-CZ" smtClean="0"/>
              <a:pPr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500" b="1" kern="1200">
          <a:solidFill>
            <a:schemeClr val="accent1">
              <a:satMod val="150000"/>
            </a:schemeClr>
          </a:solidFill>
          <a:effectLst/>
          <a:latin typeface="+mj-lt"/>
          <a:ea typeface="+mj-ea"/>
          <a:cs typeface="+mj-cs"/>
        </a:defRPr>
      </a:lvl1pPr>
      <a:extLst/>
    </p:titleStyle>
    <p:bodyStyle>
      <a:lvl1pPr marL="438912" indent="-320040" algn="l" rtl="0" eaLnBrk="1" latinLnBrk="0" hangingPunct="1">
        <a:spcBef>
          <a:spcPts val="0"/>
        </a:spcBef>
        <a:buClr>
          <a:schemeClr val="accent1"/>
        </a:buClr>
        <a:buSzPct val="80000"/>
        <a:buFont typeface="Wingdings 2"/>
        <a:buChar char="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31520" indent="-274320" algn="l" rtl="0" eaLnBrk="1" latinLnBrk="0" hangingPunct="1">
        <a:spcBef>
          <a:spcPct val="20000"/>
        </a:spcBef>
        <a:buClr>
          <a:schemeClr val="accent2"/>
        </a:buClr>
        <a:buSzPct val="90000"/>
        <a:buFont typeface="Wingdings"/>
        <a:buChar char="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96696" indent="-228600" algn="l" rtl="0" eaLnBrk="1" latinLnBrk="0" hangingPunct="1">
        <a:spcBef>
          <a:spcPct val="20000"/>
        </a:spcBef>
        <a:buClr>
          <a:schemeClr val="accent3"/>
        </a:buClr>
        <a:buFont typeface="Arial"/>
        <a:buChar char="▪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16152" indent="-182880" algn="l" rtl="0" eaLnBrk="1" latinLnBrk="0" hangingPunct="1">
        <a:spcBef>
          <a:spcPct val="20000"/>
        </a:spcBef>
        <a:buClr>
          <a:schemeClr val="accent4"/>
        </a:buClr>
        <a:buFont typeface="Arial"/>
        <a:buChar char="▪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26464" indent="-182880" algn="l" rtl="0" eaLnBrk="1" latinLnBrk="0" hangingPunct="1">
        <a:spcBef>
          <a:spcPct val="20000"/>
        </a:spcBef>
        <a:buClr>
          <a:schemeClr val="accent5"/>
        </a:buClr>
        <a:buFont typeface="Wingdings 3"/>
        <a:buChar char=""/>
        <a:defRPr kumimoji="0" lang="en-US" sz="2000" kern="1200" smtClean="0">
          <a:solidFill>
            <a:schemeClr val="tx1"/>
          </a:solidFill>
          <a:latin typeface="+mn-lt"/>
          <a:ea typeface="+mn-ea"/>
          <a:cs typeface="+mn-cs"/>
        </a:defRPr>
      </a:lvl5pPr>
      <a:lvl6pPr marL="1627632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ct val="20000"/>
        </a:spcBef>
        <a:buClr>
          <a:schemeClr val="accent1"/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ct val="20000"/>
        </a:spcBef>
        <a:buClr>
          <a:schemeClr val="accent2"/>
        </a:buClr>
        <a:buFont typeface="Wingdings 2" pitchFamily="18" charset="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231136" indent="-182880" algn="l" rtl="0" eaLnBrk="1" latinLnBrk="0" hangingPunct="1">
        <a:spcBef>
          <a:spcPct val="20000"/>
        </a:spcBef>
        <a:buClr>
          <a:schemeClr val="accent3"/>
        </a:buClr>
        <a:buFont typeface="Wingdings 2" pitchFamily="18" charset="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62B7974-C0A7-406A-A524-E82E198FFE10}" type="datetimeFigureOut">
              <a:rPr lang="cs-CZ" smtClean="0"/>
              <a:pPr/>
              <a:t>20.1.2015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FDDC9DE-F2A4-4146-BF56-3C12E0C71A65}" type="slidenum">
              <a:rPr lang="cs-CZ" smtClean="0"/>
              <a:pPr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římá spojovací čára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Zástupný symbol pro text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  <a:p>
            <a:pPr lvl="1" eaLnBrk="1" latinLnBrk="0" hangingPunct="1"/>
            <a:r>
              <a:rPr kumimoji="0" lang="cs-CZ" smtClean="0"/>
              <a:t>Druhá úroveň</a:t>
            </a:r>
          </a:p>
          <a:p>
            <a:pPr lvl="2" eaLnBrk="1" latinLnBrk="0" hangingPunct="1"/>
            <a:r>
              <a:rPr kumimoji="0" lang="cs-CZ" smtClean="0"/>
              <a:t>Třetí úroveň</a:t>
            </a:r>
          </a:p>
          <a:p>
            <a:pPr lvl="3" eaLnBrk="1" latinLnBrk="0" hangingPunct="1"/>
            <a:r>
              <a:rPr kumimoji="0" lang="cs-CZ" smtClean="0"/>
              <a:t>Čtvrtá úroveň</a:t>
            </a:r>
          </a:p>
          <a:p>
            <a:pPr lvl="4" eaLnBrk="1" latinLnBrk="0" hangingPunct="1"/>
            <a:r>
              <a:rPr kumimoji="0" lang="cs-CZ" smtClean="0"/>
              <a:t>Pátá úroveň</a:t>
            </a:r>
            <a:endParaRPr kumimoji="0" lang="en-US"/>
          </a:p>
        </p:txBody>
      </p:sp>
      <p:sp>
        <p:nvSpPr>
          <p:cNvPr id="11" name="Zástupný symbol pro datum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262B7974-C0A7-406A-A524-E82E198FFE10}" type="datetimeFigureOut">
              <a:rPr lang="cs-CZ" smtClean="0"/>
              <a:pPr/>
              <a:t>20.1.2015</a:t>
            </a:fld>
            <a:endParaRPr lang="cs-CZ"/>
          </a:p>
        </p:txBody>
      </p:sp>
      <p:sp>
        <p:nvSpPr>
          <p:cNvPr id="28" name="Zástupný symbol pro zápatí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3FDDC9DE-F2A4-4146-BF56-3C12E0C71A65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10" name="Zástupný symbol pro nadpis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9" name="Přímá spojovací čára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Přímá spojovací čára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Zaoblený obdélník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Zaoblený obdélník 8"/>
          <p:cNvSpPr/>
          <p:nvPr/>
        </p:nvSpPr>
        <p:spPr>
          <a:xfrm>
            <a:off x="418596" y="434162"/>
            <a:ext cx="8306809" cy="5486400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3" name="Zástupný symbol pro nadpis 12"/>
          <p:cNvSpPr>
            <a:spLocks noGrp="1"/>
          </p:cNvSpPr>
          <p:nvPr>
            <p:ph type="title"/>
          </p:nvPr>
        </p:nvSpPr>
        <p:spPr>
          <a:xfrm>
            <a:off x="502920" y="4985590"/>
            <a:ext cx="8183880" cy="1051560"/>
          </a:xfrm>
          <a:prstGeom prst="rect">
            <a:avLst/>
          </a:prstGeom>
        </p:spPr>
        <p:txBody>
          <a:bodyPr vert="horz" anchor="b">
            <a:normAutofit/>
          </a:bodyPr>
          <a:lstStyle>
            <a:extLst/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idx="1"/>
          </p:nvPr>
        </p:nvSpPr>
        <p:spPr>
          <a:xfrm>
            <a:off x="502920" y="530352"/>
            <a:ext cx="8183880" cy="4187952"/>
          </a:xfrm>
          <a:prstGeom prst="rect">
            <a:avLst/>
          </a:prstGeom>
        </p:spPr>
        <p:txBody>
          <a:bodyPr vert="horz" lIns="182880" tIns="91440">
            <a:normAutofit/>
          </a:bodyPr>
          <a:lstStyle>
            <a:extLst/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  <a:p>
            <a:pPr lvl="1" eaLnBrk="1" latinLnBrk="0" hangingPunct="1"/>
            <a:r>
              <a:rPr kumimoji="0" lang="cs-CZ" smtClean="0"/>
              <a:t>Druhá úroveň</a:t>
            </a:r>
          </a:p>
          <a:p>
            <a:pPr lvl="2" eaLnBrk="1" latinLnBrk="0" hangingPunct="1"/>
            <a:r>
              <a:rPr kumimoji="0" lang="cs-CZ" smtClean="0"/>
              <a:t>Třetí úroveň</a:t>
            </a:r>
          </a:p>
          <a:p>
            <a:pPr lvl="3" eaLnBrk="1" latinLnBrk="0" hangingPunct="1"/>
            <a:r>
              <a:rPr kumimoji="0" lang="cs-CZ" smtClean="0"/>
              <a:t>Čtvrtá úroveň</a:t>
            </a:r>
          </a:p>
          <a:p>
            <a:pPr lvl="4" eaLnBrk="1" latinLnBrk="0" hangingPunct="1"/>
            <a:r>
              <a:rPr kumimoji="0" lang="cs-CZ" smtClean="0"/>
              <a:t>Pátá úroveň</a:t>
            </a:r>
            <a:endParaRPr kumimoji="0" lang="en-US"/>
          </a:p>
        </p:txBody>
      </p:sp>
      <p:sp>
        <p:nvSpPr>
          <p:cNvPr id="25" name="Zástupný symbol pro datum 24"/>
          <p:cNvSpPr>
            <a:spLocks noGrp="1"/>
          </p:cNvSpPr>
          <p:nvPr>
            <p:ph type="dt" sz="half" idx="2"/>
          </p:nvPr>
        </p:nvSpPr>
        <p:spPr>
          <a:xfrm>
            <a:off x="3776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262B7974-C0A7-406A-A524-E82E198FFE10}" type="datetimeFigureOut">
              <a:rPr lang="cs-CZ" smtClean="0"/>
              <a:pPr/>
              <a:t>20.1.2015</a:t>
            </a:fld>
            <a:endParaRPr lang="cs-CZ"/>
          </a:p>
        </p:txBody>
      </p:sp>
      <p:sp>
        <p:nvSpPr>
          <p:cNvPr id="18" name="Zástupný symbol pro zápatí 17"/>
          <p:cNvSpPr>
            <a:spLocks noGrp="1"/>
          </p:cNvSpPr>
          <p:nvPr>
            <p:ph type="ftr" sz="quarter" idx="3"/>
          </p:nvPr>
        </p:nvSpPr>
        <p:spPr>
          <a:xfrm>
            <a:off x="6062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4"/>
          </p:nvPr>
        </p:nvSpPr>
        <p:spPr>
          <a:xfrm>
            <a:off x="8348328" y="61118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3FDDC9DE-F2A4-4146-BF56-3C12E0C71A65}" type="slidenum">
              <a:rPr lang="cs-CZ" smtClean="0"/>
              <a:pPr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b="1" kern="1200">
          <a:solidFill>
            <a:schemeClr val="accent1">
              <a:tint val="88000"/>
              <a:satMod val="150000"/>
            </a:schemeClr>
          </a:solidFill>
          <a:effectLst>
            <a:outerShdw blurRad="53975" dist="22860" dir="5400000" algn="tl" rotWithShape="0">
              <a:srgbClr val="000000">
                <a:alpha val="5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65176" indent="-265176" algn="l" rtl="0" eaLnBrk="1" latinLnBrk="0" hangingPunct="1">
        <a:spcBef>
          <a:spcPts val="250"/>
        </a:spcBef>
        <a:buClr>
          <a:schemeClr val="accent1"/>
        </a:buClr>
        <a:buSzPct val="80000"/>
        <a:buFont typeface="Wingdings 2"/>
        <a:buChar char=""/>
        <a:defRPr kumimoji="0" sz="28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548640" indent="-201168" algn="l" rtl="0" eaLnBrk="1" latinLnBrk="0" hangingPunct="1">
        <a:spcBef>
          <a:spcPts val="250"/>
        </a:spcBef>
        <a:buClr>
          <a:schemeClr val="accent1"/>
        </a:buClr>
        <a:buSzPct val="100000"/>
        <a:buFont typeface="Verdana"/>
        <a:buChar char="◦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786384" indent="-182880" algn="l" rtl="0" eaLnBrk="1" latinLnBrk="0" hangingPunct="1">
        <a:spcBef>
          <a:spcPts val="250"/>
        </a:spcBef>
        <a:buClr>
          <a:schemeClr val="accent2">
            <a:tint val="85000"/>
            <a:satMod val="285000"/>
          </a:schemeClr>
        </a:buClr>
        <a:buSzPct val="100000"/>
        <a:buFont typeface="Wingdings 2"/>
        <a:buChar char="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024128" indent="-182880" algn="l" rtl="0" eaLnBrk="1" latinLnBrk="0" hangingPunct="1">
        <a:spcBef>
          <a:spcPts val="230"/>
        </a:spcBef>
        <a:buClr>
          <a:schemeClr val="accent2">
            <a:tint val="85000"/>
            <a:satMod val="285000"/>
          </a:schemeClr>
        </a:buClr>
        <a:buSzPct val="112000"/>
        <a:buFont typeface="Verdana"/>
        <a:buChar char="◦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90472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7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700784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spcBef>
          <a:spcPts val="257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5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148840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0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7" Type="http://schemas.openxmlformats.org/officeDocument/2006/relationships/image" Target="../media/image25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4.xml"/><Relationship Id="rId6" Type="http://schemas.openxmlformats.org/officeDocument/2006/relationships/image" Target="../media/image24.jpeg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8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33.jpeg"/><Relationship Id="rId5" Type="http://schemas.openxmlformats.org/officeDocument/2006/relationships/image" Target="../media/image32.jpeg"/><Relationship Id="rId4" Type="http://schemas.openxmlformats.org/officeDocument/2006/relationships/image" Target="../media/image31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slideLayout" Target="../slideLayouts/slideLayout18.xml"/><Relationship Id="rId1" Type="http://schemas.openxmlformats.org/officeDocument/2006/relationships/themeOverride" Target="../theme/themeOverride1.xml"/><Relationship Id="rId5" Type="http://schemas.openxmlformats.org/officeDocument/2006/relationships/image" Target="../media/image36.jpeg"/><Relationship Id="rId4" Type="http://schemas.openxmlformats.org/officeDocument/2006/relationships/image" Target="../media/image35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9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hyperlink" Target="http://www.zcsol.cz/zaklad/testy/form.php?&amp;jmeno_testu=../../zaklad/stranky_predmetu/zadani_testu/z7_03_guinejsky_zaliv.txt&amp;img_adr=../../zaklad/stranky_predmetu/zadani_testu/z7_03_guinejsky_zaliv%20&amp;vymazat=ano" TargetMode="External"/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hyperlink" Target="http://commons.wikimedia.org/wiki/File:Woman_near_Jamaame.jpg" TargetMode="External"/><Relationship Id="rId13" Type="http://schemas.openxmlformats.org/officeDocument/2006/relationships/hyperlink" Target="http://commons.wikimedia.org/wiki/File:110405-N-HI707-953.jpg" TargetMode="External"/><Relationship Id="rId18" Type="http://schemas.openxmlformats.org/officeDocument/2006/relationships/hyperlink" Target="http://commons.wikimedia.org/wiki/File:Saint_Andrew,_Barbados_035.jpg" TargetMode="External"/><Relationship Id="rId26" Type="http://schemas.openxmlformats.org/officeDocument/2006/relationships/hyperlink" Target="http://commons.wikimedia.org/wiki/File:Breadfruit_tree_in_Palmira_Valle_del_Cauca_Colombia.jpg" TargetMode="External"/><Relationship Id="rId3" Type="http://schemas.openxmlformats.org/officeDocument/2006/relationships/hyperlink" Target="http://commons.wikimedia.org/wiki/File:Liberia_tropical_forest.jpg" TargetMode="External"/><Relationship Id="rId21" Type="http://schemas.openxmlformats.org/officeDocument/2006/relationships/hyperlink" Target="http://commons.wikimedia.org/wiki/File:Teak_wood_-cross_section.jpg" TargetMode="External"/><Relationship Id="rId7" Type="http://schemas.openxmlformats.org/officeDocument/2006/relationships/hyperlink" Target="http://commons.wikimedia.org/wiki/File:LukenieRiver.jpg" TargetMode="External"/><Relationship Id="rId12" Type="http://schemas.openxmlformats.org/officeDocument/2006/relationships/hyperlink" Target="http://commons.wikimedia.org/wiki/File:Market_in_Lagos,_Nigeria.jpg" TargetMode="External"/><Relationship Id="rId17" Type="http://schemas.openxmlformats.org/officeDocument/2006/relationships/hyperlink" Target="http://commons.wikimedia.org/wiki/File:Ebony_elefant.JPG" TargetMode="External"/><Relationship Id="rId25" Type="http://schemas.openxmlformats.org/officeDocument/2006/relationships/hyperlink" Target="http://commons.wikimedia.org/wiki/File:Owoce_Papaja.jpg" TargetMode="External"/><Relationship Id="rId2" Type="http://schemas.openxmlformats.org/officeDocument/2006/relationships/hyperlink" Target="http://d-maps.com/carte.php?num_car=737&amp;lang=en" TargetMode="External"/><Relationship Id="rId16" Type="http://schemas.openxmlformats.org/officeDocument/2006/relationships/hyperlink" Target="http://commons.wikimedia.org/wiki/File:Cryptocarya_glaucescens_-_Walkers_Garden.JPG" TargetMode="External"/><Relationship Id="rId20" Type="http://schemas.openxmlformats.org/officeDocument/2006/relationships/hyperlink" Target="http://commons.wikimedia.org/wiki/File:Loka-teak.JPG" TargetMode="External"/><Relationship Id="rId29" Type="http://schemas.openxmlformats.org/officeDocument/2006/relationships/hyperlink" Target="http://commons.wikimedia.org/wiki/File:Cacao.jpeg?uselang=cs" TargetMode="External"/><Relationship Id="rId1" Type="http://schemas.openxmlformats.org/officeDocument/2006/relationships/slideLayout" Target="../slideLayouts/slideLayout13.xml"/><Relationship Id="rId6" Type="http://schemas.openxmlformats.org/officeDocument/2006/relationships/hyperlink" Target="http://commons.wikimedia.org/wiki/File:Volta_view_of_the_dam.jpg" TargetMode="External"/><Relationship Id="rId11" Type="http://schemas.openxmlformats.org/officeDocument/2006/relationships/hyperlink" Target="http://commons.wikimedia.org/wiki/File:Dakar-Ind%C3%A9pendance.jpg" TargetMode="External"/><Relationship Id="rId24" Type="http://schemas.openxmlformats.org/officeDocument/2006/relationships/hyperlink" Target="http://en.wikipedia.org/wiki/File:ParaguayChaco_Clearings_for_cattle_grazing_.jpg" TargetMode="External"/><Relationship Id="rId5" Type="http://schemas.openxmlformats.org/officeDocument/2006/relationships/hyperlink" Target="http://commons.wikimedia.org/wiki/File:Etinde_seen_from_Fako.JPG" TargetMode="External"/><Relationship Id="rId15" Type="http://schemas.openxmlformats.org/officeDocument/2006/relationships/hyperlink" Target="http://commons.wikimedia.org/wiki/File:Diamond-118835.jpg" TargetMode="External"/><Relationship Id="rId23" Type="http://schemas.openxmlformats.org/officeDocument/2006/relationships/hyperlink" Target="http://en.wikipedia.org/wiki/File:Lacanja_burn.JPG" TargetMode="External"/><Relationship Id="rId28" Type="http://schemas.openxmlformats.org/officeDocument/2006/relationships/hyperlink" Target="http://cs.wikipedia.org/wiki/Soubor:Oilpalm_malaysia.jpg" TargetMode="External"/><Relationship Id="rId10" Type="http://schemas.openxmlformats.org/officeDocument/2006/relationships/hyperlink" Target="http://commons.wikimedia.org/wiki/File:Dakar-Aerial6.jpg" TargetMode="External"/><Relationship Id="rId19" Type="http://schemas.openxmlformats.org/officeDocument/2006/relationships/hyperlink" Target="http://commons.wikimedia.org/wiki/File:WLA_ima_Mahogany_card_table_American.jpg" TargetMode="External"/><Relationship Id="rId4" Type="http://schemas.openxmlformats.org/officeDocument/2006/relationships/hyperlink" Target="http://commons.wikimedia.org/wiki/File:Logging_in_Northern_Republic_of_Congo.jpg" TargetMode="External"/><Relationship Id="rId9" Type="http://schemas.openxmlformats.org/officeDocument/2006/relationships/hyperlink" Target="http://commons.wikimedia.org/wiki/File:Typical_Bandundu_savanna_village.jpg" TargetMode="External"/><Relationship Id="rId14" Type="http://schemas.openxmlformats.org/officeDocument/2006/relationships/hyperlink" Target="http://commons.wikimedia.org/wiki/File:Diamond-118836.jpg" TargetMode="External"/><Relationship Id="rId22" Type="http://schemas.openxmlformats.org/officeDocument/2006/relationships/hyperlink" Target="http://www.larepublicacultural.es/foto.php3?article349&amp;id_document=611" TargetMode="External"/><Relationship Id="rId27" Type="http://schemas.openxmlformats.org/officeDocument/2006/relationships/hyperlink" Target="http://cs.wikipedia.org/wiki/Soubor:Rubber_tree_plantation.JPG" TargetMode="Externa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://cs.wikipedia.org/wiki/Soubor:Dioscorea_(Taiwan).jpg" TargetMode="External"/><Relationship Id="rId2" Type="http://schemas.openxmlformats.org/officeDocument/2006/relationships/hyperlink" Target="http://commons.wikimedia.org/wiki/File:Topinambour_patate.jpg?uselang=cs" TargetMode="External"/><Relationship Id="rId1" Type="http://schemas.openxmlformats.org/officeDocument/2006/relationships/slideLayout" Target="../slideLayouts/slideLayout18.xml"/><Relationship Id="rId6" Type="http://schemas.openxmlformats.org/officeDocument/2006/relationships/hyperlink" Target="http://commons.wikimedia.org/wiki/File:Peanut_9417.jpg?uselang=cs" TargetMode="External"/><Relationship Id="rId5" Type="http://schemas.openxmlformats.org/officeDocument/2006/relationships/hyperlink" Target="http://cs.wikipedia.org/wiki/Soubor:Muscade.jpg" TargetMode="External"/><Relationship Id="rId4" Type="http://schemas.openxmlformats.org/officeDocument/2006/relationships/hyperlink" Target="http://commons.wikimedia.org/wiki/File:Manihot_esculenta_dsc07325.jpg?uselang=cs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wmf"/><Relationship Id="rId1" Type="http://schemas.openxmlformats.org/officeDocument/2006/relationships/slideLayout" Target="../slideLayouts/slideLayout1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7.xml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500034" y="428604"/>
            <a:ext cx="8001056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 smtClean="0">
                <a:latin typeface="Times New Roman" pitchFamily="18" charset="0"/>
                <a:cs typeface="Times New Roman" pitchFamily="18" charset="0"/>
              </a:rPr>
              <a:t>Autor: Mgr. Jana </a:t>
            </a:r>
            <a:r>
              <a:rPr lang="cs-CZ" sz="2400" dirty="0" err="1" smtClean="0">
                <a:latin typeface="Times New Roman" pitchFamily="18" charset="0"/>
                <a:cs typeface="Times New Roman" pitchFamily="18" charset="0"/>
              </a:rPr>
              <a:t>Pavlůsková</a:t>
            </a:r>
            <a:endParaRPr lang="cs-CZ" sz="2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cs-CZ" sz="2400" dirty="0" smtClean="0">
                <a:latin typeface="Times New Roman" pitchFamily="18" charset="0"/>
                <a:cs typeface="Times New Roman" pitchFamily="18" charset="0"/>
              </a:rPr>
              <a:t>Datum: říjen 2011</a:t>
            </a:r>
          </a:p>
          <a:p>
            <a:r>
              <a:rPr lang="cs-CZ" sz="2400" dirty="0" smtClean="0">
                <a:latin typeface="Times New Roman" pitchFamily="18" charset="0"/>
                <a:cs typeface="Times New Roman" pitchFamily="18" charset="0"/>
              </a:rPr>
              <a:t>Ročník: 7.</a:t>
            </a:r>
          </a:p>
          <a:p>
            <a:r>
              <a:rPr lang="cs-CZ" sz="2400" dirty="0" smtClean="0">
                <a:latin typeface="Times New Roman" pitchFamily="18" charset="0"/>
                <a:cs typeface="Times New Roman" pitchFamily="18" charset="0"/>
              </a:rPr>
              <a:t>Vzdělávací oblast: Člověk a příroda</a:t>
            </a:r>
          </a:p>
          <a:p>
            <a:r>
              <a:rPr lang="cs-CZ" sz="2400" dirty="0" smtClean="0">
                <a:latin typeface="Times New Roman" pitchFamily="18" charset="0"/>
                <a:cs typeface="Times New Roman" pitchFamily="18" charset="0"/>
              </a:rPr>
              <a:t>Vzdělávací obor: Zeměpis</a:t>
            </a:r>
          </a:p>
          <a:p>
            <a:r>
              <a:rPr lang="cs-CZ" sz="2400" dirty="0" smtClean="0">
                <a:latin typeface="Times New Roman" pitchFamily="18" charset="0"/>
                <a:cs typeface="Times New Roman" pitchFamily="18" charset="0"/>
              </a:rPr>
              <a:t>Tematický okruh: Zeměpis světadílů</a:t>
            </a:r>
          </a:p>
          <a:p>
            <a:r>
              <a:rPr lang="cs-CZ" sz="2400" dirty="0" smtClean="0">
                <a:latin typeface="Times New Roman" pitchFamily="18" charset="0"/>
                <a:cs typeface="Times New Roman" pitchFamily="18" charset="0"/>
              </a:rPr>
              <a:t>Téma: Země Guinejského zálivu</a:t>
            </a:r>
          </a:p>
          <a:p>
            <a:r>
              <a:rPr lang="cs-CZ" sz="2400" dirty="0" smtClean="0">
                <a:latin typeface="Times New Roman" pitchFamily="18" charset="0"/>
                <a:cs typeface="Times New Roman" pitchFamily="18" charset="0"/>
              </a:rPr>
              <a:t>Anotace: Prezentace určená jako výklad k učivu o státech a </a:t>
            </a:r>
          </a:p>
          <a:p>
            <a:r>
              <a:rPr lang="cs-CZ" sz="2400" dirty="0" smtClean="0">
                <a:latin typeface="Times New Roman" pitchFamily="18" charset="0"/>
                <a:cs typeface="Times New Roman" pitchFamily="18" charset="0"/>
              </a:rPr>
              <a:t>               přírodních podmínkách oblasti Guinejského zálivu. </a:t>
            </a:r>
          </a:p>
          <a:p>
            <a:r>
              <a:rPr lang="cs-CZ" sz="2400" dirty="0" smtClean="0">
                <a:latin typeface="Times New Roman" pitchFamily="18" charset="0"/>
                <a:cs typeface="Times New Roman" pitchFamily="18" charset="0"/>
              </a:rPr>
              <a:t>               Materiál je doplněn množstvím fotografií, shrnutím ve </a:t>
            </a:r>
          </a:p>
          <a:p>
            <a:r>
              <a:rPr lang="cs-CZ" sz="2400" dirty="0" smtClean="0">
                <a:latin typeface="Times New Roman" pitchFamily="18" charset="0"/>
                <a:cs typeface="Times New Roman" pitchFamily="18" charset="0"/>
              </a:rPr>
              <a:t>               formě otázek k opakování a odkazem na interaktivní  </a:t>
            </a:r>
          </a:p>
          <a:p>
            <a:r>
              <a:rPr lang="cs-CZ" sz="2400" dirty="0" smtClean="0">
                <a:latin typeface="Times New Roman" pitchFamily="18" charset="0"/>
                <a:cs typeface="Times New Roman" pitchFamily="18" charset="0"/>
              </a:rPr>
              <a:t>               test k procvičení.</a:t>
            </a:r>
          </a:p>
          <a:p>
            <a:endParaRPr lang="cs-CZ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28596" y="857232"/>
            <a:ext cx="8229600" cy="1143000"/>
          </a:xfrm>
        </p:spPr>
        <p:txBody>
          <a:bodyPr/>
          <a:lstStyle/>
          <a:p>
            <a:pPr algn="l"/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  TĚŽBA</a:t>
            </a:r>
            <a:endParaRPr lang="cs-CZ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ovéPole 2"/>
          <p:cNvSpPr txBox="1"/>
          <p:nvPr/>
        </p:nvSpPr>
        <p:spPr>
          <a:xfrm>
            <a:off x="142844" y="1714488"/>
            <a:ext cx="7786742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 smtClean="0">
                <a:latin typeface="Times New Roman" pitchFamily="18" charset="0"/>
                <a:cs typeface="Times New Roman" pitchFamily="18" charset="0"/>
              </a:rPr>
              <a:t>- ropa a zemní plyn</a:t>
            </a:r>
          </a:p>
          <a:p>
            <a:r>
              <a:rPr lang="cs-CZ" sz="2400" dirty="0" smtClean="0">
                <a:latin typeface="Times New Roman" pitchFamily="18" charset="0"/>
                <a:cs typeface="Times New Roman" pitchFamily="18" charset="0"/>
              </a:rPr>
              <a:t>- fosfáty, bauxit a železná ruda</a:t>
            </a:r>
          </a:p>
          <a:p>
            <a:pPr>
              <a:buFontTx/>
              <a:buChar char="-"/>
            </a:pPr>
            <a:r>
              <a:rPr lang="cs-CZ" sz="2400" dirty="0" smtClean="0">
                <a:latin typeface="Times New Roman" pitchFamily="18" charset="0"/>
                <a:cs typeface="Times New Roman" pitchFamily="18" charset="0"/>
              </a:rPr>
              <a:t> uranová a manganová ruda, kobalt a cín</a:t>
            </a:r>
          </a:p>
          <a:p>
            <a:r>
              <a:rPr lang="cs-CZ" sz="2400" dirty="0" smtClean="0">
                <a:latin typeface="Times New Roman" pitchFamily="18" charset="0"/>
                <a:cs typeface="Times New Roman" pitchFamily="18" charset="0"/>
              </a:rPr>
              <a:t>- zlato a diamanty</a:t>
            </a:r>
          </a:p>
          <a:p>
            <a:endParaRPr lang="cs-CZ" dirty="0"/>
          </a:p>
        </p:txBody>
      </p:sp>
      <p:grpSp>
        <p:nvGrpSpPr>
          <p:cNvPr id="6" name="Skupina 5"/>
          <p:cNvGrpSpPr/>
          <p:nvPr/>
        </p:nvGrpSpPr>
        <p:grpSpPr>
          <a:xfrm>
            <a:off x="285720" y="3357562"/>
            <a:ext cx="3641608" cy="3348833"/>
            <a:chOff x="285720" y="3357562"/>
            <a:chExt cx="3641608" cy="3348833"/>
          </a:xfrm>
        </p:grpSpPr>
        <p:pic>
          <p:nvPicPr>
            <p:cNvPr id="4" name="Obrázek 3" descr="obr14_diamanty.jpg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85720" y="3357562"/>
              <a:ext cx="3641608" cy="3139066"/>
            </a:xfrm>
            <a:prstGeom prst="rect">
              <a:avLst/>
            </a:prstGeom>
          </p:spPr>
        </p:pic>
        <p:sp>
          <p:nvSpPr>
            <p:cNvPr id="5" name="TextovéPole 4"/>
            <p:cNvSpPr txBox="1"/>
            <p:nvPr/>
          </p:nvSpPr>
          <p:spPr>
            <a:xfrm>
              <a:off x="285720" y="6429396"/>
              <a:ext cx="1272656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cs-CZ" sz="1200" dirty="0" smtClean="0">
                  <a:latin typeface="Times New Roman" pitchFamily="18" charset="0"/>
                  <a:cs typeface="Times New Roman" pitchFamily="18" charset="0"/>
                </a:rPr>
                <a:t>Obr. 14 - diamant</a:t>
              </a:r>
              <a:endParaRPr lang="cs-CZ" sz="1200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9" name="Skupina 8"/>
          <p:cNvGrpSpPr/>
          <p:nvPr/>
        </p:nvGrpSpPr>
        <p:grpSpPr>
          <a:xfrm>
            <a:off x="5357818" y="1857364"/>
            <a:ext cx="3643306" cy="4920469"/>
            <a:chOff x="5357818" y="1857364"/>
            <a:chExt cx="3643306" cy="4920469"/>
          </a:xfrm>
        </p:grpSpPr>
        <p:pic>
          <p:nvPicPr>
            <p:cNvPr id="7" name="Obrázek 6" descr="obr15_diamant2.jpg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357818" y="1857364"/>
              <a:ext cx="3643306" cy="4651029"/>
            </a:xfrm>
            <a:prstGeom prst="rect">
              <a:avLst/>
            </a:prstGeom>
          </p:spPr>
        </p:pic>
        <p:sp>
          <p:nvSpPr>
            <p:cNvPr id="8" name="TextovéPole 7"/>
            <p:cNvSpPr txBox="1"/>
            <p:nvPr/>
          </p:nvSpPr>
          <p:spPr>
            <a:xfrm>
              <a:off x="5357818" y="6500834"/>
              <a:ext cx="1272656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cs-CZ" sz="1200" dirty="0" smtClean="0">
                  <a:latin typeface="Times New Roman" pitchFamily="18" charset="0"/>
                  <a:cs typeface="Times New Roman" pitchFamily="18" charset="0"/>
                </a:rPr>
                <a:t>Obr. 15 - diamant</a:t>
              </a:r>
              <a:endParaRPr lang="cs-CZ" sz="1200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3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2" dur="5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cs-CZ" sz="6000" dirty="0" smtClean="0">
                <a:solidFill>
                  <a:srgbClr val="663300"/>
                </a:solidFill>
                <a:latin typeface="Times New Roman" pitchFamily="18" charset="0"/>
                <a:cs typeface="Times New Roman" pitchFamily="18" charset="0"/>
              </a:rPr>
              <a:t>DŘEVO</a:t>
            </a:r>
            <a:endParaRPr lang="cs-CZ" sz="6000" dirty="0">
              <a:solidFill>
                <a:srgbClr val="6633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214282" y="1285860"/>
            <a:ext cx="8686800" cy="446078"/>
          </a:xfrm>
        </p:spPr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cs-CZ" sz="2800" dirty="0" smtClean="0">
                <a:latin typeface="Times New Roman" pitchFamily="18" charset="0"/>
                <a:cs typeface="Times New Roman" pitchFamily="18" charset="0"/>
              </a:rPr>
              <a:t>V této oblasti se těží vzácná dřeva (eben, mahagon, týk).</a:t>
            </a:r>
            <a:endParaRPr lang="cs-CZ" sz="2800" dirty="0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8" name="Skupina 7"/>
          <p:cNvGrpSpPr/>
          <p:nvPr/>
        </p:nvGrpSpPr>
        <p:grpSpPr>
          <a:xfrm>
            <a:off x="285720" y="1643050"/>
            <a:ext cx="3643337" cy="2714643"/>
            <a:chOff x="2928926" y="2071678"/>
            <a:chExt cx="4264741" cy="3348833"/>
          </a:xfrm>
        </p:grpSpPr>
        <p:pic>
          <p:nvPicPr>
            <p:cNvPr id="5" name="Obrázek 4" descr="obr17_eben.JPG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3000364" y="2071678"/>
              <a:ext cx="4193303" cy="3143272"/>
            </a:xfrm>
            <a:prstGeom prst="rect">
              <a:avLst/>
            </a:prstGeom>
          </p:spPr>
        </p:pic>
        <p:pic>
          <p:nvPicPr>
            <p:cNvPr id="4" name="Obrázek 3" descr="obr16_eben_strom.JP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000364" y="2071678"/>
              <a:ext cx="1125149" cy="1500198"/>
            </a:xfrm>
            <a:prstGeom prst="rect">
              <a:avLst/>
            </a:prstGeom>
          </p:spPr>
        </p:pic>
        <p:sp>
          <p:nvSpPr>
            <p:cNvPr id="7" name="TextovéPole 6"/>
            <p:cNvSpPr txBox="1"/>
            <p:nvPr/>
          </p:nvSpPr>
          <p:spPr>
            <a:xfrm>
              <a:off x="2928926" y="5143512"/>
              <a:ext cx="1296702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cs-CZ" sz="1200" dirty="0" smtClean="0">
                  <a:latin typeface="Times New Roman" pitchFamily="18" charset="0"/>
                  <a:cs typeface="Times New Roman" pitchFamily="18" charset="0"/>
                </a:rPr>
                <a:t>Obr. 16, 17 - eben</a:t>
              </a:r>
              <a:endParaRPr lang="cs-CZ" sz="1200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12" name="Skupina 11"/>
          <p:cNvGrpSpPr/>
          <p:nvPr/>
        </p:nvGrpSpPr>
        <p:grpSpPr>
          <a:xfrm>
            <a:off x="5214942" y="1714489"/>
            <a:ext cx="3681168" cy="2714644"/>
            <a:chOff x="5072066" y="1643050"/>
            <a:chExt cx="3895482" cy="3205957"/>
          </a:xfrm>
        </p:grpSpPr>
        <p:pic>
          <p:nvPicPr>
            <p:cNvPr id="9" name="Obrázek 8" descr="obr19_mahagon.jpg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5072066" y="1643050"/>
              <a:ext cx="3895482" cy="2928934"/>
            </a:xfrm>
            <a:prstGeom prst="rect">
              <a:avLst/>
            </a:prstGeom>
          </p:spPr>
        </p:pic>
        <p:pic>
          <p:nvPicPr>
            <p:cNvPr id="10" name="Obrázek 9" descr="obr18_mahagon_strom.jpg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7113186" y="3161660"/>
              <a:ext cx="1841499" cy="1381124"/>
            </a:xfrm>
            <a:prstGeom prst="rect">
              <a:avLst/>
            </a:prstGeom>
          </p:spPr>
        </p:pic>
        <p:sp>
          <p:nvSpPr>
            <p:cNvPr id="11" name="TextovéPole 10"/>
            <p:cNvSpPr txBox="1"/>
            <p:nvPr/>
          </p:nvSpPr>
          <p:spPr>
            <a:xfrm>
              <a:off x="5072066" y="4572008"/>
              <a:ext cx="1570815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cs-CZ" sz="1200" dirty="0" smtClean="0">
                  <a:latin typeface="Times New Roman" pitchFamily="18" charset="0"/>
                  <a:cs typeface="Times New Roman" pitchFamily="18" charset="0"/>
                </a:rPr>
                <a:t>Obr. 18, 19 - mahagon</a:t>
              </a:r>
              <a:endParaRPr lang="cs-CZ" sz="1200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16" name="Skupina 15"/>
          <p:cNvGrpSpPr/>
          <p:nvPr/>
        </p:nvGrpSpPr>
        <p:grpSpPr>
          <a:xfrm>
            <a:off x="1571604" y="3929066"/>
            <a:ext cx="4845462" cy="2786058"/>
            <a:chOff x="1571604" y="3929066"/>
            <a:chExt cx="4845462" cy="2786058"/>
          </a:xfrm>
        </p:grpSpPr>
        <p:pic>
          <p:nvPicPr>
            <p:cNvPr id="13" name="Obrázek 12" descr="obr21_teak.jpg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1571604" y="3929066"/>
              <a:ext cx="3714744" cy="2786058"/>
            </a:xfrm>
            <a:prstGeom prst="rect">
              <a:avLst/>
            </a:prstGeom>
          </p:spPr>
        </p:pic>
        <p:pic>
          <p:nvPicPr>
            <p:cNvPr id="14" name="Obrázek 13" descr="obr20_teak_strom.JPG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3857620" y="5000636"/>
              <a:ext cx="1404939" cy="1697167"/>
            </a:xfrm>
            <a:prstGeom prst="rect">
              <a:avLst/>
            </a:prstGeom>
          </p:spPr>
        </p:pic>
        <p:sp>
          <p:nvSpPr>
            <p:cNvPr id="15" name="TextovéPole 14"/>
            <p:cNvSpPr txBox="1"/>
            <p:nvPr/>
          </p:nvSpPr>
          <p:spPr>
            <a:xfrm>
              <a:off x="5214942" y="6429396"/>
              <a:ext cx="1202124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cs-CZ" sz="1200" dirty="0" smtClean="0">
                  <a:latin typeface="Times New Roman" pitchFamily="18" charset="0"/>
                  <a:cs typeface="Times New Roman" pitchFamily="18" charset="0"/>
                </a:rPr>
                <a:t>Obr. 20, 21 - týk</a:t>
              </a:r>
              <a:endParaRPr lang="cs-CZ" sz="1200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2" dur="5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7" dur="5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cs-CZ" dirty="0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ZEMĚDĚLSTVÍ</a:t>
            </a:r>
            <a:endParaRPr lang="cs-CZ" dirty="0">
              <a:solidFill>
                <a:schemeClr val="accent3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28596" y="1142984"/>
            <a:ext cx="8229600" cy="471478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cs-CZ" sz="24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- plantáže na místě vykácených pralesů</a:t>
            </a:r>
          </a:p>
        </p:txBody>
      </p:sp>
      <p:grpSp>
        <p:nvGrpSpPr>
          <p:cNvPr id="13" name="Skupina 12"/>
          <p:cNvGrpSpPr/>
          <p:nvPr/>
        </p:nvGrpSpPr>
        <p:grpSpPr>
          <a:xfrm>
            <a:off x="357158" y="1643050"/>
            <a:ext cx="3857652" cy="3022496"/>
            <a:chOff x="642910" y="2549645"/>
            <a:chExt cx="2724912" cy="1942172"/>
          </a:xfrm>
        </p:grpSpPr>
        <p:pic>
          <p:nvPicPr>
            <p:cNvPr id="4" name="Obrázek 3" descr="obr21_korek.jpg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642910" y="2549645"/>
              <a:ext cx="2724912" cy="1672969"/>
            </a:xfrm>
            <a:prstGeom prst="rect">
              <a:avLst/>
            </a:prstGeom>
          </p:spPr>
        </p:pic>
        <p:sp>
          <p:nvSpPr>
            <p:cNvPr id="5" name="TextovéPole 4"/>
            <p:cNvSpPr txBox="1"/>
            <p:nvPr/>
          </p:nvSpPr>
          <p:spPr>
            <a:xfrm>
              <a:off x="642910" y="4214818"/>
              <a:ext cx="928694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sz="1200" dirty="0" smtClean="0">
                  <a:latin typeface="Times New Roman" pitchFamily="18" charset="0"/>
                  <a:cs typeface="Times New Roman" pitchFamily="18" charset="0"/>
                </a:rPr>
                <a:t>Obr. 22</a:t>
              </a:r>
              <a:endParaRPr lang="cs-CZ" sz="1200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14" name="Skupina 13"/>
          <p:cNvGrpSpPr/>
          <p:nvPr/>
        </p:nvGrpSpPr>
        <p:grpSpPr>
          <a:xfrm>
            <a:off x="2571736" y="3643314"/>
            <a:ext cx="4002350" cy="2983220"/>
            <a:chOff x="3857620" y="2803234"/>
            <a:chExt cx="2716466" cy="2260087"/>
          </a:xfrm>
        </p:grpSpPr>
        <p:pic>
          <p:nvPicPr>
            <p:cNvPr id="7" name="Obrázek 6" descr="obr22_datle.jpg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857620" y="2803234"/>
              <a:ext cx="2716466" cy="2037349"/>
            </a:xfrm>
            <a:prstGeom prst="rect">
              <a:avLst/>
            </a:prstGeom>
          </p:spPr>
        </p:pic>
        <p:sp>
          <p:nvSpPr>
            <p:cNvPr id="8" name="TextovéPole 7"/>
            <p:cNvSpPr txBox="1"/>
            <p:nvPr/>
          </p:nvSpPr>
          <p:spPr>
            <a:xfrm>
              <a:off x="3857620" y="4786322"/>
              <a:ext cx="785818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sz="1200" dirty="0" smtClean="0">
                  <a:latin typeface="Times New Roman" pitchFamily="18" charset="0"/>
                  <a:cs typeface="Times New Roman" pitchFamily="18" charset="0"/>
                </a:rPr>
                <a:t>Obr. 23</a:t>
              </a:r>
              <a:endParaRPr lang="cs-CZ" sz="1200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16" name="Skupina 15"/>
          <p:cNvGrpSpPr/>
          <p:nvPr/>
        </p:nvGrpSpPr>
        <p:grpSpPr>
          <a:xfrm>
            <a:off x="4929190" y="1571616"/>
            <a:ext cx="4000528" cy="2777326"/>
            <a:chOff x="6215074" y="4027293"/>
            <a:chExt cx="2500330" cy="2066227"/>
          </a:xfrm>
        </p:grpSpPr>
        <p:pic>
          <p:nvPicPr>
            <p:cNvPr id="10" name="Obrázek 9" descr="obr23_třtina.jpg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6215074" y="4027293"/>
              <a:ext cx="2500330" cy="1875247"/>
            </a:xfrm>
            <a:prstGeom prst="rect">
              <a:avLst/>
            </a:prstGeom>
          </p:spPr>
        </p:pic>
        <p:sp>
          <p:nvSpPr>
            <p:cNvPr id="11" name="TextovéPole 10"/>
            <p:cNvSpPr txBox="1"/>
            <p:nvPr/>
          </p:nvSpPr>
          <p:spPr>
            <a:xfrm>
              <a:off x="8313565" y="5887443"/>
              <a:ext cx="401838" cy="2060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sz="1200" dirty="0" smtClean="0">
                  <a:latin typeface="Times New Roman" pitchFamily="18" charset="0"/>
                  <a:cs typeface="Times New Roman" pitchFamily="18" charset="0"/>
                </a:rPr>
                <a:t>Obr. 24</a:t>
              </a:r>
              <a:endParaRPr lang="cs-CZ" sz="1200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Skupina 6"/>
          <p:cNvGrpSpPr/>
          <p:nvPr/>
        </p:nvGrpSpPr>
        <p:grpSpPr>
          <a:xfrm>
            <a:off x="785786" y="1142984"/>
            <a:ext cx="2714644" cy="3000396"/>
            <a:chOff x="214282" y="2143116"/>
            <a:chExt cx="3429025" cy="3634585"/>
          </a:xfrm>
        </p:grpSpPr>
        <p:grpSp>
          <p:nvGrpSpPr>
            <p:cNvPr id="5" name="Skupina 4"/>
            <p:cNvGrpSpPr/>
            <p:nvPr/>
          </p:nvGrpSpPr>
          <p:grpSpPr>
            <a:xfrm>
              <a:off x="214283" y="2143116"/>
              <a:ext cx="3429024" cy="3429024"/>
              <a:chOff x="428596" y="1214422"/>
              <a:chExt cx="3573477" cy="3643314"/>
            </a:xfrm>
          </p:grpSpPr>
          <p:pic>
            <p:nvPicPr>
              <p:cNvPr id="3" name="Obrázek 2" descr="obr25_papaja.jpg"/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428596" y="1285860"/>
                <a:ext cx="3571876" cy="3571876"/>
              </a:xfrm>
              <a:prstGeom prst="rect">
                <a:avLst/>
              </a:prstGeom>
            </p:spPr>
          </p:pic>
          <p:sp>
            <p:nvSpPr>
              <p:cNvPr id="4" name="Obdélník 3"/>
              <p:cNvSpPr/>
              <p:nvPr/>
            </p:nvSpPr>
            <p:spPr>
              <a:xfrm>
                <a:off x="3214678" y="1214422"/>
                <a:ext cx="787395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cs-CZ" dirty="0" smtClean="0">
                    <a:solidFill>
                      <a:schemeClr val="accent6">
                        <a:lumMod val="50000"/>
                      </a:schemeClr>
                    </a:solidFill>
                    <a:latin typeface="Times New Roman" pitchFamily="18" charset="0"/>
                    <a:cs typeface="Times New Roman" pitchFamily="18" charset="0"/>
                  </a:rPr>
                  <a:t>papája</a:t>
                </a:r>
                <a:endParaRPr lang="cs-CZ" dirty="0">
                  <a:solidFill>
                    <a:schemeClr val="accent6">
                      <a:lumMod val="50000"/>
                    </a:schemeClr>
                  </a:solidFill>
                </a:endParaRPr>
              </a:p>
            </p:txBody>
          </p:sp>
        </p:grpSp>
        <p:sp>
          <p:nvSpPr>
            <p:cNvPr id="6" name="TextovéPole 5"/>
            <p:cNvSpPr txBox="1"/>
            <p:nvPr/>
          </p:nvSpPr>
          <p:spPr>
            <a:xfrm>
              <a:off x="214282" y="5500702"/>
              <a:ext cx="645882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cs-CZ" sz="1200" dirty="0" smtClean="0">
                  <a:latin typeface="Times New Roman" pitchFamily="18" charset="0"/>
                  <a:cs typeface="Times New Roman" pitchFamily="18" charset="0"/>
                </a:rPr>
                <a:t>Obr. 25</a:t>
              </a:r>
              <a:endParaRPr lang="cs-CZ" sz="1200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11" name="Skupina 10"/>
          <p:cNvGrpSpPr/>
          <p:nvPr/>
        </p:nvGrpSpPr>
        <p:grpSpPr>
          <a:xfrm>
            <a:off x="6576089" y="785794"/>
            <a:ext cx="2567911" cy="3563147"/>
            <a:chOff x="3643305" y="2214554"/>
            <a:chExt cx="2567911" cy="3563147"/>
          </a:xfrm>
        </p:grpSpPr>
        <p:pic>
          <p:nvPicPr>
            <p:cNvPr id="8" name="Obrázek 7" descr="obr26_chlebovnik.jpg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643305" y="2214554"/>
              <a:ext cx="2536041" cy="3357586"/>
            </a:xfrm>
            <a:prstGeom prst="rect">
              <a:avLst/>
            </a:prstGeom>
          </p:spPr>
        </p:pic>
        <p:sp>
          <p:nvSpPr>
            <p:cNvPr id="9" name="Obdélník 8"/>
            <p:cNvSpPr/>
            <p:nvPr/>
          </p:nvSpPr>
          <p:spPr>
            <a:xfrm>
              <a:off x="5000628" y="2214554"/>
              <a:ext cx="1210588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cs-CZ" dirty="0" smtClean="0">
                  <a:solidFill>
                    <a:schemeClr val="accent6">
                      <a:lumMod val="50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chlebovník</a:t>
              </a:r>
              <a:endParaRPr lang="cs-CZ" dirty="0">
                <a:solidFill>
                  <a:schemeClr val="accent6">
                    <a:lumMod val="50000"/>
                  </a:schemeClr>
                </a:solidFill>
              </a:endParaRPr>
            </a:p>
          </p:txBody>
        </p:sp>
        <p:sp>
          <p:nvSpPr>
            <p:cNvPr id="10" name="TextovéPole 9"/>
            <p:cNvSpPr txBox="1"/>
            <p:nvPr/>
          </p:nvSpPr>
          <p:spPr>
            <a:xfrm>
              <a:off x="3643306" y="5500702"/>
              <a:ext cx="645882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cs-CZ" sz="1200" dirty="0" smtClean="0">
                  <a:latin typeface="Times New Roman" pitchFamily="18" charset="0"/>
                  <a:cs typeface="Times New Roman" pitchFamily="18" charset="0"/>
                </a:rPr>
                <a:t>Obr. 26</a:t>
              </a:r>
              <a:endParaRPr lang="cs-CZ" sz="1200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15" name="Skupina 14"/>
          <p:cNvGrpSpPr/>
          <p:nvPr/>
        </p:nvGrpSpPr>
        <p:grpSpPr>
          <a:xfrm>
            <a:off x="3714744" y="1785926"/>
            <a:ext cx="2305994" cy="3563147"/>
            <a:chOff x="6215074" y="1285860"/>
            <a:chExt cx="2305994" cy="3563147"/>
          </a:xfrm>
        </p:grpSpPr>
        <p:pic>
          <p:nvPicPr>
            <p:cNvPr id="12" name="Obrázek 11" descr="obr27_kaucukovnik.JPG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6215074" y="1571612"/>
              <a:ext cx="2303876" cy="3071834"/>
            </a:xfrm>
            <a:prstGeom prst="rect">
              <a:avLst/>
            </a:prstGeom>
          </p:spPr>
        </p:pic>
        <p:sp>
          <p:nvSpPr>
            <p:cNvPr id="13" name="Obdélník 12"/>
            <p:cNvSpPr/>
            <p:nvPr/>
          </p:nvSpPr>
          <p:spPr>
            <a:xfrm>
              <a:off x="7143768" y="1285860"/>
              <a:ext cx="1377300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cs-CZ" dirty="0" smtClean="0">
                  <a:solidFill>
                    <a:schemeClr val="accent6">
                      <a:lumMod val="50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kaučukovník</a:t>
              </a:r>
              <a:endParaRPr lang="cs-CZ" dirty="0">
                <a:solidFill>
                  <a:schemeClr val="accent6">
                    <a:lumMod val="50000"/>
                  </a:schemeClr>
                </a:solidFill>
              </a:endParaRPr>
            </a:p>
          </p:txBody>
        </p:sp>
        <p:sp>
          <p:nvSpPr>
            <p:cNvPr id="14" name="TextovéPole 13"/>
            <p:cNvSpPr txBox="1"/>
            <p:nvPr/>
          </p:nvSpPr>
          <p:spPr>
            <a:xfrm>
              <a:off x="6215074" y="4572008"/>
              <a:ext cx="64294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sz="1200" dirty="0" smtClean="0">
                  <a:latin typeface="Times New Roman" pitchFamily="18" charset="0"/>
                  <a:cs typeface="Times New Roman" pitchFamily="18" charset="0"/>
                </a:rPr>
                <a:t>Obr. 27 </a:t>
              </a:r>
              <a:endParaRPr lang="cs-CZ" sz="1200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19" name="Skupina 18"/>
          <p:cNvGrpSpPr/>
          <p:nvPr/>
        </p:nvGrpSpPr>
        <p:grpSpPr>
          <a:xfrm>
            <a:off x="428596" y="4214818"/>
            <a:ext cx="2860980" cy="2420139"/>
            <a:chOff x="428596" y="4214818"/>
            <a:chExt cx="2860980" cy="2420139"/>
          </a:xfrm>
        </p:grpSpPr>
        <p:pic>
          <p:nvPicPr>
            <p:cNvPr id="16" name="Obrázek 15" descr="obr28_Cacao.jpeg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428596" y="4500570"/>
              <a:ext cx="2857520" cy="1914538"/>
            </a:xfrm>
            <a:prstGeom prst="rect">
              <a:avLst/>
            </a:prstGeom>
          </p:spPr>
        </p:pic>
        <p:sp>
          <p:nvSpPr>
            <p:cNvPr id="17" name="Obdélník 16"/>
            <p:cNvSpPr/>
            <p:nvPr/>
          </p:nvSpPr>
          <p:spPr>
            <a:xfrm>
              <a:off x="2143108" y="4214818"/>
              <a:ext cx="1146468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cs-CZ" dirty="0" smtClean="0">
                  <a:solidFill>
                    <a:schemeClr val="accent6">
                      <a:lumMod val="50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kakaovník</a:t>
              </a:r>
              <a:endParaRPr lang="cs-CZ" dirty="0">
                <a:solidFill>
                  <a:schemeClr val="accent6">
                    <a:lumMod val="50000"/>
                  </a:schemeClr>
                </a:solidFill>
              </a:endParaRPr>
            </a:p>
          </p:txBody>
        </p:sp>
        <p:sp>
          <p:nvSpPr>
            <p:cNvPr id="18" name="TextovéPole 17"/>
            <p:cNvSpPr txBox="1"/>
            <p:nvPr/>
          </p:nvSpPr>
          <p:spPr>
            <a:xfrm>
              <a:off x="428596" y="6357958"/>
              <a:ext cx="645882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cs-CZ" sz="1200" dirty="0" smtClean="0">
                  <a:latin typeface="Times New Roman" pitchFamily="18" charset="0"/>
                  <a:cs typeface="Times New Roman" pitchFamily="18" charset="0"/>
                </a:rPr>
                <a:t>Obr. 29</a:t>
              </a:r>
              <a:endParaRPr lang="cs-CZ" sz="1200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2" name="Obdélník 1"/>
          <p:cNvSpPr/>
          <p:nvPr/>
        </p:nvSpPr>
        <p:spPr>
          <a:xfrm>
            <a:off x="357158" y="428604"/>
            <a:ext cx="835824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2400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užitkové stromy – papája, avokádo, chlebovník, mangovník,   kaučukovník, palma olejná, kávovník, kakaovník.</a:t>
            </a:r>
            <a:endParaRPr lang="cs-CZ" sz="2400" dirty="0">
              <a:solidFill>
                <a:schemeClr val="accent6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25" name="Skupina 24"/>
          <p:cNvGrpSpPr/>
          <p:nvPr/>
        </p:nvGrpSpPr>
        <p:grpSpPr>
          <a:xfrm>
            <a:off x="5429256" y="4143380"/>
            <a:ext cx="2960694" cy="2714620"/>
            <a:chOff x="5429256" y="4143380"/>
            <a:chExt cx="2960694" cy="2714620"/>
          </a:xfrm>
        </p:grpSpPr>
        <p:grpSp>
          <p:nvGrpSpPr>
            <p:cNvPr id="23" name="Skupina 22"/>
            <p:cNvGrpSpPr/>
            <p:nvPr/>
          </p:nvGrpSpPr>
          <p:grpSpPr>
            <a:xfrm>
              <a:off x="5429256" y="4143380"/>
              <a:ext cx="2960694" cy="2506273"/>
              <a:chOff x="5286380" y="4214818"/>
              <a:chExt cx="2960694" cy="2506273"/>
            </a:xfrm>
          </p:grpSpPr>
          <p:pic>
            <p:nvPicPr>
              <p:cNvPr id="21" name="Obrázek 20" descr="obr28_palmaoil.jpg"/>
              <p:cNvPicPr>
                <a:picLocks noChangeAspect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5286380" y="4500570"/>
                <a:ext cx="2960694" cy="2220521"/>
              </a:xfrm>
              <a:prstGeom prst="rect">
                <a:avLst/>
              </a:prstGeom>
            </p:spPr>
          </p:pic>
          <p:sp>
            <p:nvSpPr>
              <p:cNvPr id="22" name="Obdélník 21"/>
              <p:cNvSpPr/>
              <p:nvPr/>
            </p:nvSpPr>
            <p:spPr>
              <a:xfrm>
                <a:off x="6858016" y="4214818"/>
                <a:ext cx="1370888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cs-CZ" dirty="0" smtClean="0">
                    <a:solidFill>
                      <a:schemeClr val="accent6">
                        <a:lumMod val="50000"/>
                      </a:schemeClr>
                    </a:solidFill>
                    <a:latin typeface="Times New Roman" pitchFamily="18" charset="0"/>
                    <a:cs typeface="Times New Roman" pitchFamily="18" charset="0"/>
                  </a:rPr>
                  <a:t>palma olejná</a:t>
                </a:r>
                <a:endParaRPr lang="cs-CZ" dirty="0">
                  <a:solidFill>
                    <a:schemeClr val="accent6">
                      <a:lumMod val="50000"/>
                    </a:schemeClr>
                  </a:solidFill>
                </a:endParaRPr>
              </a:p>
            </p:txBody>
          </p:sp>
        </p:grpSp>
        <p:sp>
          <p:nvSpPr>
            <p:cNvPr id="24" name="TextovéPole 23"/>
            <p:cNvSpPr txBox="1"/>
            <p:nvPr/>
          </p:nvSpPr>
          <p:spPr>
            <a:xfrm>
              <a:off x="5429256" y="6581001"/>
              <a:ext cx="645882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cs-CZ" sz="1200" dirty="0" smtClean="0">
                  <a:latin typeface="Times New Roman" pitchFamily="18" charset="0"/>
                  <a:cs typeface="Times New Roman" pitchFamily="18" charset="0"/>
                </a:rPr>
                <a:t>Obr. 28</a:t>
              </a:r>
              <a:endParaRPr lang="cs-CZ" sz="1200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/>
          <p:cNvSpPr/>
          <p:nvPr/>
        </p:nvSpPr>
        <p:spPr>
          <a:xfrm>
            <a:off x="285720" y="285728"/>
            <a:ext cx="5072098" cy="830997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accent4">
                <a:lumMod val="50000"/>
              </a:schemeClr>
            </a:solidFill>
          </a:ln>
          <a:effectLst>
            <a:softEdge rad="63500"/>
          </a:effectLst>
        </p:spPr>
        <p:txBody>
          <a:bodyPr wrap="square">
            <a:spAutoFit/>
          </a:bodyPr>
          <a:lstStyle/>
          <a:p>
            <a:r>
              <a:rPr lang="cs-CZ" sz="2400" b="1" dirty="0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obiloviny - </a:t>
            </a:r>
            <a:r>
              <a:rPr lang="cs-CZ" sz="2400" dirty="0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proso, rýže</a:t>
            </a:r>
          </a:p>
          <a:p>
            <a:r>
              <a:rPr lang="cs-CZ" sz="2400" b="1" dirty="0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hlízy – </a:t>
            </a:r>
            <a:r>
              <a:rPr lang="cs-CZ" sz="2400" dirty="0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maniok, batáty, jamy a zelenina</a:t>
            </a:r>
            <a:endParaRPr lang="cs-CZ" sz="2400" dirty="0">
              <a:solidFill>
                <a:schemeClr val="accent3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14" name="Skupina 13"/>
          <p:cNvGrpSpPr/>
          <p:nvPr/>
        </p:nvGrpSpPr>
        <p:grpSpPr>
          <a:xfrm>
            <a:off x="5500694" y="785794"/>
            <a:ext cx="3643306" cy="4088094"/>
            <a:chOff x="5500694" y="1928802"/>
            <a:chExt cx="3020303" cy="2546114"/>
          </a:xfrm>
        </p:grpSpPr>
        <p:pic>
          <p:nvPicPr>
            <p:cNvPr id="11" name="Obrázek 10" descr="obr. 32_maniok.jpg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500694" y="1928802"/>
              <a:ext cx="3000364" cy="2250273"/>
            </a:xfrm>
            <a:prstGeom prst="rect">
              <a:avLst/>
            </a:prstGeom>
          </p:spPr>
        </p:pic>
        <p:sp>
          <p:nvSpPr>
            <p:cNvPr id="12" name="Obdélník 11"/>
            <p:cNvSpPr/>
            <p:nvPr/>
          </p:nvSpPr>
          <p:spPr>
            <a:xfrm>
              <a:off x="7643834" y="1928802"/>
              <a:ext cx="877163" cy="369332"/>
            </a:xfrm>
            <a:prstGeom prst="rect">
              <a:avLst/>
            </a:prstGeom>
            <a:solidFill>
              <a:schemeClr val="bg1"/>
            </a:solidFill>
            <a:effectLst>
              <a:softEdge rad="12700"/>
            </a:effectLst>
          </p:spPr>
          <p:txBody>
            <a:bodyPr wrap="none">
              <a:spAutoFit/>
            </a:bodyPr>
            <a:lstStyle/>
            <a:p>
              <a:r>
                <a:rPr lang="cs-CZ" dirty="0" smtClean="0">
                  <a:solidFill>
                    <a:schemeClr val="accent3">
                      <a:lumMod val="75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maniok</a:t>
              </a:r>
              <a:endParaRPr lang="cs-CZ" dirty="0"/>
            </a:p>
          </p:txBody>
        </p:sp>
        <p:sp>
          <p:nvSpPr>
            <p:cNvPr id="13" name="TextovéPole 12"/>
            <p:cNvSpPr txBox="1"/>
            <p:nvPr/>
          </p:nvSpPr>
          <p:spPr>
            <a:xfrm>
              <a:off x="7875115" y="4197917"/>
              <a:ext cx="645882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cs-CZ" sz="1200" dirty="0" smtClean="0">
                  <a:latin typeface="Times New Roman" pitchFamily="18" charset="0"/>
                  <a:cs typeface="Times New Roman" pitchFamily="18" charset="0"/>
                </a:rPr>
                <a:t>Obr. 32</a:t>
              </a:r>
              <a:endParaRPr lang="cs-CZ" sz="1200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10" name="Skupina 9"/>
          <p:cNvGrpSpPr/>
          <p:nvPr/>
        </p:nvGrpSpPr>
        <p:grpSpPr>
          <a:xfrm>
            <a:off x="2786050" y="2143116"/>
            <a:ext cx="3289537" cy="3563147"/>
            <a:chOff x="4000496" y="2285992"/>
            <a:chExt cx="3289537" cy="3563147"/>
          </a:xfrm>
        </p:grpSpPr>
        <p:pic>
          <p:nvPicPr>
            <p:cNvPr id="7" name="Obrázek 6" descr="obr31_jamy.jpg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000496" y="2285992"/>
              <a:ext cx="3268027" cy="3357562"/>
            </a:xfrm>
            <a:prstGeom prst="rect">
              <a:avLst/>
            </a:prstGeom>
          </p:spPr>
        </p:pic>
        <p:sp>
          <p:nvSpPr>
            <p:cNvPr id="8" name="Obdélník 7"/>
            <p:cNvSpPr/>
            <p:nvPr/>
          </p:nvSpPr>
          <p:spPr>
            <a:xfrm>
              <a:off x="6643702" y="2285992"/>
              <a:ext cx="646331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cs-CZ" dirty="0" smtClean="0">
                  <a:solidFill>
                    <a:schemeClr val="accent3">
                      <a:lumMod val="50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jamy</a:t>
              </a:r>
              <a:endParaRPr lang="cs-CZ" dirty="0">
                <a:solidFill>
                  <a:schemeClr val="accent3">
                    <a:lumMod val="50000"/>
                  </a:schemeClr>
                </a:solidFill>
              </a:endParaRPr>
            </a:p>
          </p:txBody>
        </p:sp>
        <p:sp>
          <p:nvSpPr>
            <p:cNvPr id="9" name="TextovéPole 8"/>
            <p:cNvSpPr txBox="1"/>
            <p:nvPr/>
          </p:nvSpPr>
          <p:spPr>
            <a:xfrm>
              <a:off x="6643702" y="5572140"/>
              <a:ext cx="645882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cs-CZ" sz="1200" dirty="0" smtClean="0">
                  <a:latin typeface="Times New Roman" pitchFamily="18" charset="0"/>
                  <a:cs typeface="Times New Roman" pitchFamily="18" charset="0"/>
                </a:rPr>
                <a:t>Obr. 31</a:t>
              </a:r>
              <a:endParaRPr lang="cs-CZ" sz="1200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6" name="Skupina 5"/>
          <p:cNvGrpSpPr/>
          <p:nvPr/>
        </p:nvGrpSpPr>
        <p:grpSpPr>
          <a:xfrm>
            <a:off x="0" y="3071810"/>
            <a:ext cx="3273754" cy="3277395"/>
            <a:chOff x="2928926" y="1857364"/>
            <a:chExt cx="3273754" cy="3277395"/>
          </a:xfrm>
        </p:grpSpPr>
        <p:pic>
          <p:nvPicPr>
            <p:cNvPr id="3" name="Obrázek 2" descr="obr30_bataty.jpg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2941320" y="1907540"/>
              <a:ext cx="3261360" cy="3042920"/>
            </a:xfrm>
            <a:prstGeom prst="rect">
              <a:avLst/>
            </a:prstGeom>
          </p:spPr>
        </p:pic>
        <p:sp>
          <p:nvSpPr>
            <p:cNvPr id="4" name="Obdélník 3"/>
            <p:cNvSpPr/>
            <p:nvPr/>
          </p:nvSpPr>
          <p:spPr>
            <a:xfrm>
              <a:off x="2928926" y="1857364"/>
              <a:ext cx="748923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cs-CZ" dirty="0" smtClean="0">
                  <a:solidFill>
                    <a:schemeClr val="accent3">
                      <a:lumMod val="50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batáty</a:t>
              </a:r>
              <a:endParaRPr lang="cs-CZ" dirty="0">
                <a:solidFill>
                  <a:schemeClr val="accent3">
                    <a:lumMod val="50000"/>
                  </a:schemeClr>
                </a:solidFill>
              </a:endParaRPr>
            </a:p>
          </p:txBody>
        </p:sp>
        <p:sp>
          <p:nvSpPr>
            <p:cNvPr id="5" name="TextovéPole 4"/>
            <p:cNvSpPr txBox="1"/>
            <p:nvPr/>
          </p:nvSpPr>
          <p:spPr>
            <a:xfrm>
              <a:off x="2928926" y="4857760"/>
              <a:ext cx="645882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cs-CZ" sz="1200" dirty="0" smtClean="0">
                  <a:latin typeface="Times New Roman" pitchFamily="18" charset="0"/>
                  <a:cs typeface="Times New Roman" pitchFamily="18" charset="0"/>
                </a:rPr>
                <a:t>Obr. 30</a:t>
              </a:r>
              <a:endParaRPr lang="cs-CZ" sz="1200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/>
          <p:cNvSpPr/>
          <p:nvPr/>
        </p:nvSpPr>
        <p:spPr>
          <a:xfrm>
            <a:off x="285720" y="214290"/>
            <a:ext cx="885828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28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koření</a:t>
            </a:r>
            <a:r>
              <a:rPr lang="cs-CZ" sz="28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– muškátový oříšek, hřebíček a podzemnice olejná</a:t>
            </a:r>
            <a:endParaRPr lang="cs-CZ" sz="2800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Obrázek 2" descr="obr33_muskat_orech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7158" y="785794"/>
            <a:ext cx="3263900" cy="2794000"/>
          </a:xfrm>
          <a:prstGeom prst="rect">
            <a:avLst/>
          </a:prstGeom>
        </p:spPr>
      </p:pic>
      <p:pic>
        <p:nvPicPr>
          <p:cNvPr id="6" name="Obrázek 5" descr="obr34_hrebicek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2910" y="3429000"/>
            <a:ext cx="4357552" cy="2903219"/>
          </a:xfrm>
          <a:prstGeom prst="rect">
            <a:avLst/>
          </a:prstGeom>
        </p:spPr>
      </p:pic>
      <p:sp>
        <p:nvSpPr>
          <p:cNvPr id="7" name="Volný tvar 6"/>
          <p:cNvSpPr/>
          <p:nvPr/>
        </p:nvSpPr>
        <p:spPr>
          <a:xfrm rot="2007650">
            <a:off x="3592800" y="3446705"/>
            <a:ext cx="4027918" cy="2841476"/>
          </a:xfrm>
          <a:custGeom>
            <a:avLst/>
            <a:gdLst>
              <a:gd name="connsiteX0" fmla="*/ 210796 w 4027918"/>
              <a:gd name="connsiteY0" fmla="*/ 625267 h 2841476"/>
              <a:gd name="connsiteX1" fmla="*/ 1381570 w 4027918"/>
              <a:gd name="connsiteY1" fmla="*/ 95428 h 2841476"/>
              <a:gd name="connsiteX2" fmla="*/ 3688935 w 4027918"/>
              <a:gd name="connsiteY2" fmla="*/ 155248 h 2841476"/>
              <a:gd name="connsiteX3" fmla="*/ 3415469 w 4027918"/>
              <a:gd name="connsiteY3" fmla="*/ 1026919 h 2841476"/>
              <a:gd name="connsiteX4" fmla="*/ 3774393 w 4027918"/>
              <a:gd name="connsiteY4" fmla="*/ 1308930 h 2841476"/>
              <a:gd name="connsiteX5" fmla="*/ 3800030 w 4027918"/>
              <a:gd name="connsiteY5" fmla="*/ 2505342 h 2841476"/>
              <a:gd name="connsiteX6" fmla="*/ 3270191 w 4027918"/>
              <a:gd name="connsiteY6" fmla="*/ 2308788 h 2841476"/>
              <a:gd name="connsiteX7" fmla="*/ 2184875 w 4027918"/>
              <a:gd name="connsiteY7" fmla="*/ 2821536 h 2841476"/>
              <a:gd name="connsiteX8" fmla="*/ 1296112 w 4027918"/>
              <a:gd name="connsiteY8" fmla="*/ 2428429 h 2841476"/>
              <a:gd name="connsiteX9" fmla="*/ 689361 w 4027918"/>
              <a:gd name="connsiteY9" fmla="*/ 2308788 h 2841476"/>
              <a:gd name="connsiteX10" fmla="*/ 706452 w 4027918"/>
              <a:gd name="connsiteY10" fmla="*/ 2060960 h 2841476"/>
              <a:gd name="connsiteX11" fmla="*/ 313346 w 4027918"/>
              <a:gd name="connsiteY11" fmla="*/ 1659308 h 2841476"/>
              <a:gd name="connsiteX12" fmla="*/ 467170 w 4027918"/>
              <a:gd name="connsiteY12" fmla="*/ 1505484 h 2841476"/>
              <a:gd name="connsiteX13" fmla="*/ 450079 w 4027918"/>
              <a:gd name="connsiteY13" fmla="*/ 1291839 h 2841476"/>
              <a:gd name="connsiteX14" fmla="*/ 133884 w 4027918"/>
              <a:gd name="connsiteY14" fmla="*/ 1223472 h 2841476"/>
              <a:gd name="connsiteX15" fmla="*/ 116793 w 4027918"/>
              <a:gd name="connsiteY15" fmla="*/ 787637 h 2841476"/>
              <a:gd name="connsiteX16" fmla="*/ 210796 w 4027918"/>
              <a:gd name="connsiteY16" fmla="*/ 625267 h 2841476"/>
              <a:gd name="connsiteX0" fmla="*/ 210796 w 4027918"/>
              <a:gd name="connsiteY0" fmla="*/ 625267 h 2841476"/>
              <a:gd name="connsiteX1" fmla="*/ 1381570 w 4027918"/>
              <a:gd name="connsiteY1" fmla="*/ 95428 h 2841476"/>
              <a:gd name="connsiteX2" fmla="*/ 3688935 w 4027918"/>
              <a:gd name="connsiteY2" fmla="*/ 155248 h 2841476"/>
              <a:gd name="connsiteX3" fmla="*/ 3415469 w 4027918"/>
              <a:gd name="connsiteY3" fmla="*/ 1026919 h 2841476"/>
              <a:gd name="connsiteX4" fmla="*/ 3774393 w 4027918"/>
              <a:gd name="connsiteY4" fmla="*/ 1308930 h 2841476"/>
              <a:gd name="connsiteX5" fmla="*/ 3941768 w 4027918"/>
              <a:gd name="connsiteY5" fmla="*/ 2440937 h 2841476"/>
              <a:gd name="connsiteX6" fmla="*/ 3270191 w 4027918"/>
              <a:gd name="connsiteY6" fmla="*/ 2308788 h 2841476"/>
              <a:gd name="connsiteX7" fmla="*/ 2184875 w 4027918"/>
              <a:gd name="connsiteY7" fmla="*/ 2821536 h 2841476"/>
              <a:gd name="connsiteX8" fmla="*/ 1296112 w 4027918"/>
              <a:gd name="connsiteY8" fmla="*/ 2428429 h 2841476"/>
              <a:gd name="connsiteX9" fmla="*/ 689361 w 4027918"/>
              <a:gd name="connsiteY9" fmla="*/ 2308788 h 2841476"/>
              <a:gd name="connsiteX10" fmla="*/ 706452 w 4027918"/>
              <a:gd name="connsiteY10" fmla="*/ 2060960 h 2841476"/>
              <a:gd name="connsiteX11" fmla="*/ 313346 w 4027918"/>
              <a:gd name="connsiteY11" fmla="*/ 1659308 h 2841476"/>
              <a:gd name="connsiteX12" fmla="*/ 467170 w 4027918"/>
              <a:gd name="connsiteY12" fmla="*/ 1505484 h 2841476"/>
              <a:gd name="connsiteX13" fmla="*/ 450079 w 4027918"/>
              <a:gd name="connsiteY13" fmla="*/ 1291839 h 2841476"/>
              <a:gd name="connsiteX14" fmla="*/ 133884 w 4027918"/>
              <a:gd name="connsiteY14" fmla="*/ 1223472 h 2841476"/>
              <a:gd name="connsiteX15" fmla="*/ 116793 w 4027918"/>
              <a:gd name="connsiteY15" fmla="*/ 787637 h 2841476"/>
              <a:gd name="connsiteX16" fmla="*/ 210796 w 4027918"/>
              <a:gd name="connsiteY16" fmla="*/ 625267 h 2841476"/>
              <a:gd name="connsiteX0" fmla="*/ 210796 w 4027918"/>
              <a:gd name="connsiteY0" fmla="*/ 625267 h 2841476"/>
              <a:gd name="connsiteX1" fmla="*/ 1381570 w 4027918"/>
              <a:gd name="connsiteY1" fmla="*/ 95428 h 2841476"/>
              <a:gd name="connsiteX2" fmla="*/ 3688935 w 4027918"/>
              <a:gd name="connsiteY2" fmla="*/ 155248 h 2841476"/>
              <a:gd name="connsiteX3" fmla="*/ 3415469 w 4027918"/>
              <a:gd name="connsiteY3" fmla="*/ 1026919 h 2841476"/>
              <a:gd name="connsiteX4" fmla="*/ 3774393 w 4027918"/>
              <a:gd name="connsiteY4" fmla="*/ 1308930 h 2841476"/>
              <a:gd name="connsiteX5" fmla="*/ 3941768 w 4027918"/>
              <a:gd name="connsiteY5" fmla="*/ 2440937 h 2841476"/>
              <a:gd name="connsiteX6" fmla="*/ 3679630 w 4027918"/>
              <a:gd name="connsiteY6" fmla="*/ 2037575 h 2841476"/>
              <a:gd name="connsiteX7" fmla="*/ 3270191 w 4027918"/>
              <a:gd name="connsiteY7" fmla="*/ 2308788 h 2841476"/>
              <a:gd name="connsiteX8" fmla="*/ 2184875 w 4027918"/>
              <a:gd name="connsiteY8" fmla="*/ 2821536 h 2841476"/>
              <a:gd name="connsiteX9" fmla="*/ 1296112 w 4027918"/>
              <a:gd name="connsiteY9" fmla="*/ 2428429 h 2841476"/>
              <a:gd name="connsiteX10" fmla="*/ 689361 w 4027918"/>
              <a:gd name="connsiteY10" fmla="*/ 2308788 h 2841476"/>
              <a:gd name="connsiteX11" fmla="*/ 706452 w 4027918"/>
              <a:gd name="connsiteY11" fmla="*/ 2060960 h 2841476"/>
              <a:gd name="connsiteX12" fmla="*/ 313346 w 4027918"/>
              <a:gd name="connsiteY12" fmla="*/ 1659308 h 2841476"/>
              <a:gd name="connsiteX13" fmla="*/ 467170 w 4027918"/>
              <a:gd name="connsiteY13" fmla="*/ 1505484 h 2841476"/>
              <a:gd name="connsiteX14" fmla="*/ 450079 w 4027918"/>
              <a:gd name="connsiteY14" fmla="*/ 1291839 h 2841476"/>
              <a:gd name="connsiteX15" fmla="*/ 133884 w 4027918"/>
              <a:gd name="connsiteY15" fmla="*/ 1223472 h 2841476"/>
              <a:gd name="connsiteX16" fmla="*/ 116793 w 4027918"/>
              <a:gd name="connsiteY16" fmla="*/ 787637 h 2841476"/>
              <a:gd name="connsiteX17" fmla="*/ 210796 w 4027918"/>
              <a:gd name="connsiteY17" fmla="*/ 625267 h 2841476"/>
              <a:gd name="connsiteX0" fmla="*/ 210796 w 4027918"/>
              <a:gd name="connsiteY0" fmla="*/ 625267 h 2841476"/>
              <a:gd name="connsiteX1" fmla="*/ 1381570 w 4027918"/>
              <a:gd name="connsiteY1" fmla="*/ 95428 h 2841476"/>
              <a:gd name="connsiteX2" fmla="*/ 3688935 w 4027918"/>
              <a:gd name="connsiteY2" fmla="*/ 155248 h 2841476"/>
              <a:gd name="connsiteX3" fmla="*/ 3415469 w 4027918"/>
              <a:gd name="connsiteY3" fmla="*/ 1026919 h 2841476"/>
              <a:gd name="connsiteX4" fmla="*/ 3774393 w 4027918"/>
              <a:gd name="connsiteY4" fmla="*/ 1308930 h 2841476"/>
              <a:gd name="connsiteX5" fmla="*/ 3941768 w 4027918"/>
              <a:gd name="connsiteY5" fmla="*/ 2440937 h 2841476"/>
              <a:gd name="connsiteX6" fmla="*/ 3823747 w 4027918"/>
              <a:gd name="connsiteY6" fmla="*/ 1866941 h 2841476"/>
              <a:gd name="connsiteX7" fmla="*/ 3679630 w 4027918"/>
              <a:gd name="connsiteY7" fmla="*/ 2037575 h 2841476"/>
              <a:gd name="connsiteX8" fmla="*/ 3270191 w 4027918"/>
              <a:gd name="connsiteY8" fmla="*/ 2308788 h 2841476"/>
              <a:gd name="connsiteX9" fmla="*/ 2184875 w 4027918"/>
              <a:gd name="connsiteY9" fmla="*/ 2821536 h 2841476"/>
              <a:gd name="connsiteX10" fmla="*/ 1296112 w 4027918"/>
              <a:gd name="connsiteY10" fmla="*/ 2428429 h 2841476"/>
              <a:gd name="connsiteX11" fmla="*/ 689361 w 4027918"/>
              <a:gd name="connsiteY11" fmla="*/ 2308788 h 2841476"/>
              <a:gd name="connsiteX12" fmla="*/ 706452 w 4027918"/>
              <a:gd name="connsiteY12" fmla="*/ 2060960 h 2841476"/>
              <a:gd name="connsiteX13" fmla="*/ 313346 w 4027918"/>
              <a:gd name="connsiteY13" fmla="*/ 1659308 h 2841476"/>
              <a:gd name="connsiteX14" fmla="*/ 467170 w 4027918"/>
              <a:gd name="connsiteY14" fmla="*/ 1505484 h 2841476"/>
              <a:gd name="connsiteX15" fmla="*/ 450079 w 4027918"/>
              <a:gd name="connsiteY15" fmla="*/ 1291839 h 2841476"/>
              <a:gd name="connsiteX16" fmla="*/ 133884 w 4027918"/>
              <a:gd name="connsiteY16" fmla="*/ 1223472 h 2841476"/>
              <a:gd name="connsiteX17" fmla="*/ 116793 w 4027918"/>
              <a:gd name="connsiteY17" fmla="*/ 787637 h 2841476"/>
              <a:gd name="connsiteX18" fmla="*/ 210796 w 4027918"/>
              <a:gd name="connsiteY18" fmla="*/ 625267 h 2841476"/>
              <a:gd name="connsiteX0" fmla="*/ 210796 w 4027918"/>
              <a:gd name="connsiteY0" fmla="*/ 625267 h 2841476"/>
              <a:gd name="connsiteX1" fmla="*/ 1381570 w 4027918"/>
              <a:gd name="connsiteY1" fmla="*/ 95428 h 2841476"/>
              <a:gd name="connsiteX2" fmla="*/ 3688935 w 4027918"/>
              <a:gd name="connsiteY2" fmla="*/ 155248 h 2841476"/>
              <a:gd name="connsiteX3" fmla="*/ 3415469 w 4027918"/>
              <a:gd name="connsiteY3" fmla="*/ 1026919 h 2841476"/>
              <a:gd name="connsiteX4" fmla="*/ 3774393 w 4027918"/>
              <a:gd name="connsiteY4" fmla="*/ 1308930 h 2841476"/>
              <a:gd name="connsiteX5" fmla="*/ 3848205 w 4027918"/>
              <a:gd name="connsiteY5" fmla="*/ 1761373 h 2841476"/>
              <a:gd name="connsiteX6" fmla="*/ 3823747 w 4027918"/>
              <a:gd name="connsiteY6" fmla="*/ 1866941 h 2841476"/>
              <a:gd name="connsiteX7" fmla="*/ 3679630 w 4027918"/>
              <a:gd name="connsiteY7" fmla="*/ 2037575 h 2841476"/>
              <a:gd name="connsiteX8" fmla="*/ 3270191 w 4027918"/>
              <a:gd name="connsiteY8" fmla="*/ 2308788 h 2841476"/>
              <a:gd name="connsiteX9" fmla="*/ 2184875 w 4027918"/>
              <a:gd name="connsiteY9" fmla="*/ 2821536 h 2841476"/>
              <a:gd name="connsiteX10" fmla="*/ 1296112 w 4027918"/>
              <a:gd name="connsiteY10" fmla="*/ 2428429 h 2841476"/>
              <a:gd name="connsiteX11" fmla="*/ 689361 w 4027918"/>
              <a:gd name="connsiteY11" fmla="*/ 2308788 h 2841476"/>
              <a:gd name="connsiteX12" fmla="*/ 706452 w 4027918"/>
              <a:gd name="connsiteY12" fmla="*/ 2060960 h 2841476"/>
              <a:gd name="connsiteX13" fmla="*/ 313346 w 4027918"/>
              <a:gd name="connsiteY13" fmla="*/ 1659308 h 2841476"/>
              <a:gd name="connsiteX14" fmla="*/ 467170 w 4027918"/>
              <a:gd name="connsiteY14" fmla="*/ 1505484 h 2841476"/>
              <a:gd name="connsiteX15" fmla="*/ 450079 w 4027918"/>
              <a:gd name="connsiteY15" fmla="*/ 1291839 h 2841476"/>
              <a:gd name="connsiteX16" fmla="*/ 133884 w 4027918"/>
              <a:gd name="connsiteY16" fmla="*/ 1223472 h 2841476"/>
              <a:gd name="connsiteX17" fmla="*/ 116793 w 4027918"/>
              <a:gd name="connsiteY17" fmla="*/ 787637 h 2841476"/>
              <a:gd name="connsiteX18" fmla="*/ 210796 w 4027918"/>
              <a:gd name="connsiteY18" fmla="*/ 625267 h 28414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4027918" h="2841476">
                <a:moveTo>
                  <a:pt x="210796" y="625267"/>
                </a:moveTo>
                <a:cubicBezTo>
                  <a:pt x="421592" y="509899"/>
                  <a:pt x="801880" y="173764"/>
                  <a:pt x="1381570" y="95428"/>
                </a:cubicBezTo>
                <a:cubicBezTo>
                  <a:pt x="1961260" y="17092"/>
                  <a:pt x="3349952" y="0"/>
                  <a:pt x="3688935" y="155248"/>
                </a:cubicBezTo>
                <a:cubicBezTo>
                  <a:pt x="4027918" y="310496"/>
                  <a:pt x="3401226" y="834639"/>
                  <a:pt x="3415469" y="1026919"/>
                </a:cubicBezTo>
                <a:cubicBezTo>
                  <a:pt x="3429712" y="1219199"/>
                  <a:pt x="3702270" y="1186521"/>
                  <a:pt x="3774393" y="1308930"/>
                </a:cubicBezTo>
                <a:cubicBezTo>
                  <a:pt x="3846516" y="1431339"/>
                  <a:pt x="3839979" y="1668371"/>
                  <a:pt x="3848205" y="1761373"/>
                </a:cubicBezTo>
                <a:cubicBezTo>
                  <a:pt x="3856431" y="1854375"/>
                  <a:pt x="3851843" y="1820907"/>
                  <a:pt x="3823747" y="1866941"/>
                </a:cubicBezTo>
                <a:cubicBezTo>
                  <a:pt x="3795651" y="1912975"/>
                  <a:pt x="3771889" y="1963934"/>
                  <a:pt x="3679630" y="2037575"/>
                </a:cubicBezTo>
                <a:cubicBezTo>
                  <a:pt x="3587371" y="2111216"/>
                  <a:pt x="3519317" y="2178128"/>
                  <a:pt x="3270191" y="2308788"/>
                </a:cubicBezTo>
                <a:cubicBezTo>
                  <a:pt x="3021065" y="2439448"/>
                  <a:pt x="2513888" y="2801596"/>
                  <a:pt x="2184875" y="2821536"/>
                </a:cubicBezTo>
                <a:cubicBezTo>
                  <a:pt x="1855862" y="2841476"/>
                  <a:pt x="1545364" y="2513887"/>
                  <a:pt x="1296112" y="2428429"/>
                </a:cubicBezTo>
                <a:cubicBezTo>
                  <a:pt x="1046860" y="2342971"/>
                  <a:pt x="787638" y="2370033"/>
                  <a:pt x="689361" y="2308788"/>
                </a:cubicBezTo>
                <a:cubicBezTo>
                  <a:pt x="591084" y="2247543"/>
                  <a:pt x="769121" y="2169207"/>
                  <a:pt x="706452" y="2060960"/>
                </a:cubicBezTo>
                <a:cubicBezTo>
                  <a:pt x="643783" y="1952713"/>
                  <a:pt x="353226" y="1751887"/>
                  <a:pt x="313346" y="1659308"/>
                </a:cubicBezTo>
                <a:cubicBezTo>
                  <a:pt x="273466" y="1566729"/>
                  <a:pt x="444381" y="1566729"/>
                  <a:pt x="467170" y="1505484"/>
                </a:cubicBezTo>
                <a:cubicBezTo>
                  <a:pt x="489959" y="1444239"/>
                  <a:pt x="505627" y="1338841"/>
                  <a:pt x="450079" y="1291839"/>
                </a:cubicBezTo>
                <a:cubicBezTo>
                  <a:pt x="394531" y="1244837"/>
                  <a:pt x="189432" y="1307506"/>
                  <a:pt x="133884" y="1223472"/>
                </a:cubicBezTo>
                <a:cubicBezTo>
                  <a:pt x="78336" y="1139438"/>
                  <a:pt x="103974" y="887338"/>
                  <a:pt x="116793" y="787637"/>
                </a:cubicBezTo>
                <a:cubicBezTo>
                  <a:pt x="129612" y="687936"/>
                  <a:pt x="0" y="740635"/>
                  <a:pt x="210796" y="625267"/>
                </a:cubicBezTo>
                <a:close/>
              </a:path>
            </a:pathLst>
          </a:custGeom>
          <a:blipFill>
            <a:blip r:embed="rId3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5" name="Obrázek 4" descr="obr35_podzemnice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00628" y="1000108"/>
            <a:ext cx="3600467" cy="2700350"/>
          </a:xfrm>
          <a:prstGeom prst="rect">
            <a:avLst/>
          </a:prstGeom>
        </p:spPr>
      </p:pic>
      <p:cxnSp>
        <p:nvCxnSpPr>
          <p:cNvPr id="9" name="Přímá spojovací čára 8"/>
          <p:cNvCxnSpPr/>
          <p:nvPr/>
        </p:nvCxnSpPr>
        <p:spPr>
          <a:xfrm rot="10800000">
            <a:off x="7572396" y="6858000"/>
            <a:ext cx="500066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ovéPole 9"/>
          <p:cNvSpPr txBox="1"/>
          <p:nvPr/>
        </p:nvSpPr>
        <p:spPr>
          <a:xfrm>
            <a:off x="2000232" y="3071810"/>
            <a:ext cx="64588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200" dirty="0" smtClean="0">
                <a:latin typeface="Times New Roman" pitchFamily="18" charset="0"/>
                <a:cs typeface="Times New Roman" pitchFamily="18" charset="0"/>
              </a:rPr>
              <a:t>Obr. 33</a:t>
            </a:r>
            <a:endParaRPr lang="cs-CZ" sz="1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ovéPole 10"/>
          <p:cNvSpPr txBox="1"/>
          <p:nvPr/>
        </p:nvSpPr>
        <p:spPr>
          <a:xfrm>
            <a:off x="3857620" y="5857892"/>
            <a:ext cx="64588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200" dirty="0" smtClean="0">
                <a:latin typeface="Times New Roman" pitchFamily="18" charset="0"/>
                <a:cs typeface="Times New Roman" pitchFamily="18" charset="0"/>
              </a:rPr>
              <a:t>Obr. 34</a:t>
            </a:r>
            <a:endParaRPr lang="cs-CZ" sz="1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TextovéPole 11"/>
          <p:cNvSpPr txBox="1"/>
          <p:nvPr/>
        </p:nvSpPr>
        <p:spPr>
          <a:xfrm>
            <a:off x="7929586" y="3643314"/>
            <a:ext cx="64588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200" dirty="0" smtClean="0">
                <a:latin typeface="Times New Roman" pitchFamily="18" charset="0"/>
                <a:cs typeface="Times New Roman" pitchFamily="18" charset="0"/>
              </a:rPr>
              <a:t>Obr. 35</a:t>
            </a:r>
            <a:endParaRPr lang="cs-CZ" sz="12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 descr="obr26_mapa_pozadi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6732"/>
          </a:xfrm>
          <a:prstGeom prst="rect">
            <a:avLst/>
          </a:prstGeom>
          <a:ln>
            <a:noFill/>
          </a:ln>
          <a:effectLst/>
          <a:scene3d>
            <a:camera prst="perspectiveFront"/>
            <a:lightRig rig="chilly" dir="t">
              <a:rot lat="0" lon="0" rev="18480000"/>
            </a:lightRig>
          </a:scene3d>
          <a:sp3d prstMaterial="clear">
            <a:bevelT h="63500"/>
          </a:sp3d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l"/>
            <a:r>
              <a:rPr lang="cs-CZ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UKAŽ NA MAPĚ</a:t>
            </a:r>
            <a:endParaRPr lang="cs-CZ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cs-CZ" sz="3600" dirty="0" smtClean="0">
                <a:latin typeface="Times New Roman" pitchFamily="18" charset="0"/>
                <a:cs typeface="Times New Roman" pitchFamily="18" charset="0"/>
              </a:rPr>
              <a:t>Niger, Kongo, Volta, Černá Volta, Bílá Volta, Súdánská vysočina, Konžská pánev, </a:t>
            </a:r>
            <a:r>
              <a:rPr lang="cs-CZ" sz="3600" dirty="0" err="1" smtClean="0">
                <a:latin typeface="Times New Roman" pitchFamily="18" charset="0"/>
                <a:cs typeface="Times New Roman" pitchFamily="18" charset="0"/>
              </a:rPr>
              <a:t>Adamanské</a:t>
            </a:r>
            <a:r>
              <a:rPr lang="cs-CZ" sz="3600" dirty="0" smtClean="0">
                <a:latin typeface="Times New Roman" pitchFamily="18" charset="0"/>
                <a:cs typeface="Times New Roman" pitchFamily="18" charset="0"/>
              </a:rPr>
              <a:t> pohoří, plošina </a:t>
            </a:r>
            <a:r>
              <a:rPr lang="cs-CZ" sz="3600" dirty="0" err="1" smtClean="0">
                <a:latin typeface="Times New Roman" pitchFamily="18" charset="0"/>
                <a:cs typeface="Times New Roman" pitchFamily="18" charset="0"/>
              </a:rPr>
              <a:t>Azande</a:t>
            </a:r>
            <a:endParaRPr lang="cs-CZ" sz="36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cs-CZ" sz="3600" dirty="0" smtClean="0">
                <a:latin typeface="Times New Roman" pitchFamily="18" charset="0"/>
                <a:cs typeface="Times New Roman" pitchFamily="18" charset="0"/>
              </a:rPr>
              <a:t>Senegal, Guinea, Pobřeží slonoviny, Ghana, Nigérie, Kamerun, Středoafrická republika, </a:t>
            </a:r>
            <a:r>
              <a:rPr lang="cs-CZ" sz="3600" dirty="0" err="1" smtClean="0">
                <a:latin typeface="Times New Roman" pitchFamily="18" charset="0"/>
                <a:cs typeface="Times New Roman" pitchFamily="18" charset="0"/>
              </a:rPr>
              <a:t>Republika</a:t>
            </a:r>
            <a:r>
              <a:rPr lang="cs-CZ" sz="3600" dirty="0" smtClean="0">
                <a:latin typeface="Times New Roman" pitchFamily="18" charset="0"/>
                <a:cs typeface="Times New Roman" pitchFamily="18" charset="0"/>
              </a:rPr>
              <a:t> Kongo, Demokratická republika Kongo</a:t>
            </a:r>
          </a:p>
          <a:p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cs-CZ" dirty="0" smtClean="0">
                <a:solidFill>
                  <a:srgbClr val="990099"/>
                </a:solidFill>
                <a:latin typeface="Times New Roman" pitchFamily="18" charset="0"/>
                <a:cs typeface="Times New Roman" pitchFamily="18" charset="0"/>
              </a:rPr>
              <a:t>OTÁZKY K OPAKOVÁNÍ</a:t>
            </a:r>
            <a:endParaRPr lang="cs-CZ" dirty="0">
              <a:solidFill>
                <a:srgbClr val="9900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472006"/>
          </a:xfrm>
        </p:spPr>
        <p:txBody>
          <a:bodyPr>
            <a:normAutofit fontScale="77500" lnSpcReduction="20000"/>
          </a:bodyPr>
          <a:lstStyle/>
          <a:p>
            <a:pPr lvl="0"/>
            <a:r>
              <a:rPr lang="cs-CZ" sz="2900" dirty="0" smtClean="0">
                <a:latin typeface="Times New Roman" pitchFamily="18" charset="0"/>
                <a:cs typeface="Times New Roman" pitchFamily="18" charset="0"/>
              </a:rPr>
              <a:t>Vyjmenuj státy oblasti a vybraná hlavní města.</a:t>
            </a:r>
          </a:p>
          <a:p>
            <a:pPr lvl="0"/>
            <a:r>
              <a:rPr lang="cs-CZ" sz="2900" dirty="0" smtClean="0">
                <a:latin typeface="Times New Roman" pitchFamily="18" charset="0"/>
                <a:cs typeface="Times New Roman" pitchFamily="18" charset="0"/>
              </a:rPr>
              <a:t>Charakterizuj povrch oblasti.</a:t>
            </a:r>
          </a:p>
          <a:p>
            <a:pPr lvl="0"/>
            <a:r>
              <a:rPr lang="cs-CZ" sz="2900" dirty="0" smtClean="0">
                <a:latin typeface="Times New Roman" pitchFamily="18" charset="0"/>
                <a:cs typeface="Times New Roman" pitchFamily="18" charset="0"/>
              </a:rPr>
              <a:t>Charakterizuj podnebí oblasti.</a:t>
            </a:r>
          </a:p>
          <a:p>
            <a:pPr lvl="0"/>
            <a:r>
              <a:rPr lang="cs-CZ" sz="2900" dirty="0" smtClean="0">
                <a:latin typeface="Times New Roman" pitchFamily="18" charset="0"/>
                <a:cs typeface="Times New Roman" pitchFamily="18" charset="0"/>
              </a:rPr>
              <a:t>Které vodní toky, zálivy a nádrže se v této oblasti nacházejí?</a:t>
            </a:r>
          </a:p>
          <a:p>
            <a:pPr lvl="0"/>
            <a:r>
              <a:rPr lang="cs-CZ" sz="2900" dirty="0" smtClean="0">
                <a:latin typeface="Times New Roman" pitchFamily="18" charset="0"/>
                <a:cs typeface="Times New Roman" pitchFamily="18" charset="0"/>
              </a:rPr>
              <a:t>Co víš o obyvatelstvu této oblasti? </a:t>
            </a:r>
          </a:p>
          <a:p>
            <a:pPr lvl="0"/>
            <a:r>
              <a:rPr lang="cs-CZ" sz="2900" dirty="0" smtClean="0">
                <a:latin typeface="Times New Roman" pitchFamily="18" charset="0"/>
                <a:cs typeface="Times New Roman" pitchFamily="18" charset="0"/>
              </a:rPr>
              <a:t>Které nerostné suroviny a která vzácná dřeva se v této oblasti těží?</a:t>
            </a:r>
          </a:p>
          <a:p>
            <a:pPr lvl="0"/>
            <a:r>
              <a:rPr lang="cs-CZ" sz="2900" dirty="0" smtClean="0">
                <a:latin typeface="Times New Roman" pitchFamily="18" charset="0"/>
                <a:cs typeface="Times New Roman" pitchFamily="18" charset="0"/>
              </a:rPr>
              <a:t>Vyjmenuj plodiny, které se zde pěstují.</a:t>
            </a:r>
          </a:p>
          <a:p>
            <a:pPr lvl="0"/>
            <a:endParaRPr lang="cs-CZ" sz="2900" dirty="0" smtClean="0"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cs-CZ" sz="2900" b="1" dirty="0" smtClean="0">
                <a:latin typeface="Times New Roman" pitchFamily="18" charset="0"/>
                <a:cs typeface="Times New Roman" pitchFamily="18" charset="0"/>
              </a:rPr>
              <a:t>PROCVIČTE SE V TESTÍKU</a:t>
            </a:r>
          </a:p>
          <a:p>
            <a:r>
              <a:rPr lang="cs-CZ" sz="2300" dirty="0" smtClean="0">
                <a:hlinkClick r:id="rId2"/>
              </a:rPr>
              <a:t>http://www.</a:t>
            </a:r>
            <a:r>
              <a:rPr lang="cs-CZ" sz="2300" dirty="0" err="1" smtClean="0">
                <a:hlinkClick r:id="rId2"/>
              </a:rPr>
              <a:t>zcsol.cz</a:t>
            </a:r>
            <a:r>
              <a:rPr lang="cs-CZ" sz="2300" dirty="0" smtClean="0">
                <a:hlinkClick r:id="rId2"/>
              </a:rPr>
              <a:t>/zaklad/testy/</a:t>
            </a:r>
            <a:r>
              <a:rPr lang="cs-CZ" sz="2300" dirty="0" err="1" smtClean="0">
                <a:hlinkClick r:id="rId2"/>
              </a:rPr>
              <a:t>form.php</a:t>
            </a:r>
            <a:r>
              <a:rPr lang="cs-CZ" sz="2300" dirty="0" smtClean="0">
                <a:hlinkClick r:id="rId2"/>
              </a:rPr>
              <a:t>?&amp;</a:t>
            </a:r>
            <a:r>
              <a:rPr lang="cs-CZ" sz="2300" dirty="0" err="1" smtClean="0">
                <a:hlinkClick r:id="rId2"/>
              </a:rPr>
              <a:t>jmeno</a:t>
            </a:r>
            <a:r>
              <a:rPr lang="cs-CZ" sz="2300" dirty="0" smtClean="0">
                <a:hlinkClick r:id="rId2"/>
              </a:rPr>
              <a:t>_testu=../../zaklad/</a:t>
            </a:r>
            <a:r>
              <a:rPr lang="cs-CZ" sz="2300" dirty="0" err="1" smtClean="0">
                <a:hlinkClick r:id="rId2"/>
              </a:rPr>
              <a:t>stranky</a:t>
            </a:r>
            <a:r>
              <a:rPr lang="cs-CZ" sz="2300" dirty="0" smtClean="0">
                <a:hlinkClick r:id="rId2"/>
              </a:rPr>
              <a:t>_</a:t>
            </a:r>
            <a:r>
              <a:rPr lang="cs-CZ" sz="2300" dirty="0" err="1" smtClean="0">
                <a:hlinkClick r:id="rId2"/>
              </a:rPr>
              <a:t>predmetu</a:t>
            </a:r>
            <a:r>
              <a:rPr lang="cs-CZ" sz="2300" dirty="0" smtClean="0">
                <a:hlinkClick r:id="rId2"/>
              </a:rPr>
              <a:t>/</a:t>
            </a:r>
            <a:r>
              <a:rPr lang="cs-CZ" sz="2300" dirty="0" err="1" smtClean="0">
                <a:hlinkClick r:id="rId2"/>
              </a:rPr>
              <a:t>zadani</a:t>
            </a:r>
            <a:r>
              <a:rPr lang="cs-CZ" sz="2300" dirty="0" smtClean="0">
                <a:hlinkClick r:id="rId2"/>
              </a:rPr>
              <a:t>_testu/z7_03_</a:t>
            </a:r>
            <a:r>
              <a:rPr lang="cs-CZ" sz="2300" dirty="0" err="1" smtClean="0">
                <a:hlinkClick r:id="rId2"/>
              </a:rPr>
              <a:t>guinejsky</a:t>
            </a:r>
            <a:r>
              <a:rPr lang="cs-CZ" sz="2300" dirty="0" smtClean="0">
                <a:hlinkClick r:id="rId2"/>
              </a:rPr>
              <a:t>_zaliv.</a:t>
            </a:r>
            <a:r>
              <a:rPr lang="cs-CZ" sz="2300" dirty="0" err="1" smtClean="0">
                <a:hlinkClick r:id="rId2"/>
              </a:rPr>
              <a:t>txt</a:t>
            </a:r>
            <a:r>
              <a:rPr lang="cs-CZ" sz="2300" dirty="0" smtClean="0">
                <a:hlinkClick r:id="rId2"/>
              </a:rPr>
              <a:t>&amp;</a:t>
            </a:r>
            <a:r>
              <a:rPr lang="cs-CZ" sz="2300" dirty="0" err="1" smtClean="0">
                <a:hlinkClick r:id="rId2"/>
              </a:rPr>
              <a:t>img</a:t>
            </a:r>
            <a:r>
              <a:rPr lang="cs-CZ" sz="2300" dirty="0" smtClean="0">
                <a:hlinkClick r:id="rId2"/>
              </a:rPr>
              <a:t>_</a:t>
            </a:r>
            <a:r>
              <a:rPr lang="cs-CZ" sz="2300" dirty="0" err="1" smtClean="0">
                <a:hlinkClick r:id="rId2"/>
              </a:rPr>
              <a:t>adr</a:t>
            </a:r>
            <a:r>
              <a:rPr lang="cs-CZ" sz="2300" dirty="0" smtClean="0">
                <a:hlinkClick r:id="rId2"/>
              </a:rPr>
              <a:t>=../../zaklad/</a:t>
            </a:r>
            <a:r>
              <a:rPr lang="cs-CZ" sz="2300" dirty="0" err="1" smtClean="0">
                <a:hlinkClick r:id="rId2"/>
              </a:rPr>
              <a:t>stranky</a:t>
            </a:r>
            <a:r>
              <a:rPr lang="cs-CZ" sz="2300" dirty="0" smtClean="0">
                <a:hlinkClick r:id="rId2"/>
              </a:rPr>
              <a:t>_</a:t>
            </a:r>
            <a:r>
              <a:rPr lang="cs-CZ" sz="2300" dirty="0" err="1" smtClean="0">
                <a:hlinkClick r:id="rId2"/>
              </a:rPr>
              <a:t>predmetu</a:t>
            </a:r>
            <a:r>
              <a:rPr lang="cs-CZ" sz="2300" dirty="0" smtClean="0">
                <a:hlinkClick r:id="rId2"/>
              </a:rPr>
              <a:t>/</a:t>
            </a:r>
            <a:r>
              <a:rPr lang="cs-CZ" sz="2300" dirty="0" err="1" smtClean="0">
                <a:hlinkClick r:id="rId2"/>
              </a:rPr>
              <a:t>zadani</a:t>
            </a:r>
            <a:r>
              <a:rPr lang="cs-CZ" sz="2300" dirty="0" smtClean="0">
                <a:hlinkClick r:id="rId2"/>
              </a:rPr>
              <a:t>_testu/z7_03_</a:t>
            </a:r>
            <a:r>
              <a:rPr lang="cs-CZ" sz="2300" dirty="0" err="1" smtClean="0">
                <a:hlinkClick r:id="rId2"/>
              </a:rPr>
              <a:t>guinejsky</a:t>
            </a:r>
            <a:r>
              <a:rPr lang="cs-CZ" sz="2300" dirty="0" smtClean="0">
                <a:hlinkClick r:id="rId2"/>
              </a:rPr>
              <a:t>_zaliv%20&amp;vymazat=ano</a:t>
            </a:r>
            <a:endParaRPr lang="cs-CZ" sz="2300" dirty="0" smtClean="0"/>
          </a:p>
          <a:p>
            <a:endParaRPr lang="cs-CZ" sz="23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POUŽITÉ ZDROJE</a:t>
            </a:r>
            <a:endParaRPr lang="cs-CZ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214422"/>
            <a:ext cx="8229600" cy="5429288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cs-CZ" sz="900" dirty="0" smtClean="0">
                <a:latin typeface="Times New Roman" pitchFamily="18" charset="0"/>
                <a:cs typeface="Times New Roman" pitchFamily="18" charset="0"/>
              </a:rPr>
              <a:t>Obr. 1,2 – Daniel </a:t>
            </a:r>
            <a:r>
              <a:rPr lang="cs-CZ" sz="900" dirty="0" err="1" smtClean="0">
                <a:latin typeface="Times New Roman" pitchFamily="18" charset="0"/>
                <a:cs typeface="Times New Roman" pitchFamily="18" charset="0"/>
              </a:rPr>
              <a:t>Dalet</a:t>
            </a:r>
            <a:r>
              <a:rPr lang="cs-CZ" sz="9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900" dirty="0" smtClean="0">
                <a:latin typeface="Times New Roman" pitchFamily="18" charset="0"/>
                <a:cs typeface="Times New Roman" pitchFamily="18" charset="0"/>
              </a:rPr>
              <a:t>[cit. 2011-09-23], </a:t>
            </a:r>
            <a:r>
              <a:rPr lang="en-US" sz="900" dirty="0" err="1" smtClean="0">
                <a:latin typeface="Times New Roman" pitchFamily="18" charset="0"/>
                <a:cs typeface="Times New Roman" pitchFamily="18" charset="0"/>
              </a:rPr>
              <a:t>dostupn</a:t>
            </a:r>
            <a:r>
              <a:rPr lang="cs-CZ" sz="900" dirty="0" smtClean="0">
                <a:latin typeface="Times New Roman" pitchFamily="18" charset="0"/>
                <a:cs typeface="Times New Roman" pitchFamily="18" charset="0"/>
              </a:rPr>
              <a:t>é na www: </a:t>
            </a:r>
            <a:r>
              <a:rPr lang="cs-CZ" sz="900" dirty="0" smtClean="0">
                <a:latin typeface="Times New Roman" pitchFamily="18" charset="0"/>
                <a:cs typeface="Times New Roman" pitchFamily="18" charset="0"/>
                <a:hlinkClick r:id="rId2"/>
              </a:rPr>
              <a:t>http://d-</a:t>
            </a:r>
            <a:r>
              <a:rPr lang="cs-CZ" sz="900" dirty="0" err="1" smtClean="0">
                <a:latin typeface="Times New Roman" pitchFamily="18" charset="0"/>
                <a:cs typeface="Times New Roman" pitchFamily="18" charset="0"/>
                <a:hlinkClick r:id="rId2"/>
              </a:rPr>
              <a:t>maps.com</a:t>
            </a:r>
            <a:r>
              <a:rPr lang="cs-CZ" sz="900" dirty="0" smtClean="0">
                <a:latin typeface="Times New Roman" pitchFamily="18" charset="0"/>
                <a:cs typeface="Times New Roman" pitchFamily="18" charset="0"/>
                <a:hlinkClick r:id="rId2"/>
              </a:rPr>
              <a:t>/</a:t>
            </a:r>
            <a:r>
              <a:rPr lang="cs-CZ" sz="900" dirty="0" err="1" smtClean="0">
                <a:latin typeface="Times New Roman" pitchFamily="18" charset="0"/>
                <a:cs typeface="Times New Roman" pitchFamily="18" charset="0"/>
                <a:hlinkClick r:id="rId2"/>
              </a:rPr>
              <a:t>carte.php</a:t>
            </a:r>
            <a:r>
              <a:rPr lang="cs-CZ" sz="900" dirty="0" smtClean="0">
                <a:latin typeface="Times New Roman" pitchFamily="18" charset="0"/>
                <a:cs typeface="Times New Roman" pitchFamily="18" charset="0"/>
                <a:hlinkClick r:id="rId2"/>
              </a:rPr>
              <a:t>?</a:t>
            </a:r>
            <a:r>
              <a:rPr lang="cs-CZ" sz="900" dirty="0" err="1" smtClean="0">
                <a:latin typeface="Times New Roman" pitchFamily="18" charset="0"/>
                <a:cs typeface="Times New Roman" pitchFamily="18" charset="0"/>
                <a:hlinkClick r:id="rId2"/>
              </a:rPr>
              <a:t>num</a:t>
            </a:r>
            <a:r>
              <a:rPr lang="cs-CZ" sz="900" dirty="0" smtClean="0">
                <a:latin typeface="Times New Roman" pitchFamily="18" charset="0"/>
                <a:cs typeface="Times New Roman" pitchFamily="18" charset="0"/>
                <a:hlinkClick r:id="rId2"/>
              </a:rPr>
              <a:t>_car=737&amp;</a:t>
            </a:r>
            <a:r>
              <a:rPr lang="cs-CZ" sz="900" dirty="0" err="1" smtClean="0">
                <a:latin typeface="Times New Roman" pitchFamily="18" charset="0"/>
                <a:cs typeface="Times New Roman" pitchFamily="18" charset="0"/>
                <a:hlinkClick r:id="rId2"/>
              </a:rPr>
              <a:t>lang</a:t>
            </a:r>
            <a:r>
              <a:rPr lang="cs-CZ" sz="900" dirty="0" smtClean="0">
                <a:latin typeface="Times New Roman" pitchFamily="18" charset="0"/>
                <a:cs typeface="Times New Roman" pitchFamily="18" charset="0"/>
                <a:hlinkClick r:id="rId2"/>
              </a:rPr>
              <a:t>=</a:t>
            </a:r>
            <a:r>
              <a:rPr lang="cs-CZ" sz="900" dirty="0" err="1" smtClean="0">
                <a:latin typeface="Times New Roman" pitchFamily="18" charset="0"/>
                <a:cs typeface="Times New Roman" pitchFamily="18" charset="0"/>
                <a:hlinkClick r:id="rId2"/>
              </a:rPr>
              <a:t>en</a:t>
            </a:r>
            <a:endParaRPr lang="cs-CZ" sz="9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cs-CZ" sz="900" dirty="0" smtClean="0">
                <a:latin typeface="Times New Roman" pitchFamily="18" charset="0"/>
                <a:cs typeface="Times New Roman" pitchFamily="18" charset="0"/>
              </a:rPr>
              <a:t>Obr. 3 - USAID</a:t>
            </a:r>
            <a:r>
              <a:rPr lang="en-US" sz="900" dirty="0" smtClean="0">
                <a:latin typeface="Times New Roman" pitchFamily="18" charset="0"/>
                <a:cs typeface="Times New Roman" pitchFamily="18" charset="0"/>
              </a:rPr>
              <a:t> [cit. 2011-</a:t>
            </a:r>
            <a:r>
              <a:rPr lang="cs-CZ" sz="900" dirty="0" smtClean="0">
                <a:latin typeface="Times New Roman" pitchFamily="18" charset="0"/>
                <a:cs typeface="Times New Roman" pitchFamily="18" charset="0"/>
              </a:rPr>
              <a:t>10-08</a:t>
            </a:r>
            <a:r>
              <a:rPr lang="en-US" sz="900" dirty="0" smtClean="0">
                <a:latin typeface="Times New Roman" pitchFamily="18" charset="0"/>
                <a:cs typeface="Times New Roman" pitchFamily="18" charset="0"/>
              </a:rPr>
              <a:t>], </a:t>
            </a:r>
            <a:r>
              <a:rPr lang="en-US" sz="900" dirty="0" err="1" smtClean="0">
                <a:latin typeface="Times New Roman" pitchFamily="18" charset="0"/>
                <a:cs typeface="Times New Roman" pitchFamily="18" charset="0"/>
              </a:rPr>
              <a:t>dostupn</a:t>
            </a:r>
            <a:r>
              <a:rPr lang="cs-CZ" sz="900" dirty="0" smtClean="0">
                <a:latin typeface="Times New Roman" pitchFamily="18" charset="0"/>
                <a:cs typeface="Times New Roman" pitchFamily="18" charset="0"/>
              </a:rPr>
              <a:t>é jako volné dílo na www: </a:t>
            </a:r>
            <a:r>
              <a:rPr lang="cs-CZ" sz="900" dirty="0" smtClean="0">
                <a:latin typeface="Times New Roman" pitchFamily="18" charset="0"/>
                <a:cs typeface="Times New Roman" pitchFamily="18" charset="0"/>
                <a:hlinkClick r:id="rId3"/>
              </a:rPr>
              <a:t>http://commons.wikimedia.org/wiki/File:Liberia_tropical_forest.jpg</a:t>
            </a:r>
            <a:endParaRPr lang="cs-CZ" sz="9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cs-CZ" sz="900" dirty="0" smtClean="0">
                <a:latin typeface="Times New Roman" pitchFamily="18" charset="0"/>
                <a:cs typeface="Times New Roman" pitchFamily="18" charset="0"/>
              </a:rPr>
              <a:t>Obr. 4 - </a:t>
            </a:r>
            <a:r>
              <a:rPr lang="cs-CZ" sz="900" dirty="0" err="1" smtClean="0">
                <a:latin typeface="Times New Roman" pitchFamily="18" charset="0"/>
                <a:cs typeface="Times New Roman" pitchFamily="18" charset="0"/>
              </a:rPr>
              <a:t>Jesse</a:t>
            </a:r>
            <a:r>
              <a:rPr lang="cs-CZ" sz="900" dirty="0" smtClean="0">
                <a:latin typeface="Times New Roman" pitchFamily="18" charset="0"/>
                <a:cs typeface="Times New Roman" pitchFamily="18" charset="0"/>
              </a:rPr>
              <a:t> Allen</a:t>
            </a:r>
            <a:r>
              <a:rPr lang="en-US" sz="900" dirty="0" smtClean="0">
                <a:latin typeface="Times New Roman" pitchFamily="18" charset="0"/>
                <a:cs typeface="Times New Roman" pitchFamily="18" charset="0"/>
              </a:rPr>
              <a:t> [cit. 2011-</a:t>
            </a:r>
            <a:r>
              <a:rPr lang="cs-CZ" sz="900" dirty="0" smtClean="0">
                <a:latin typeface="Times New Roman" pitchFamily="18" charset="0"/>
                <a:cs typeface="Times New Roman" pitchFamily="18" charset="0"/>
              </a:rPr>
              <a:t>10-08</a:t>
            </a:r>
            <a:r>
              <a:rPr lang="en-US" sz="900" dirty="0" smtClean="0">
                <a:latin typeface="Times New Roman" pitchFamily="18" charset="0"/>
                <a:cs typeface="Times New Roman" pitchFamily="18" charset="0"/>
              </a:rPr>
              <a:t>], </a:t>
            </a:r>
            <a:r>
              <a:rPr lang="en-US" sz="900" dirty="0" err="1" smtClean="0">
                <a:latin typeface="Times New Roman" pitchFamily="18" charset="0"/>
                <a:cs typeface="Times New Roman" pitchFamily="18" charset="0"/>
              </a:rPr>
              <a:t>dostupn</a:t>
            </a:r>
            <a:r>
              <a:rPr lang="cs-CZ" sz="900" dirty="0" smtClean="0">
                <a:latin typeface="Times New Roman" pitchFamily="18" charset="0"/>
                <a:cs typeface="Times New Roman" pitchFamily="18" charset="0"/>
              </a:rPr>
              <a:t>é jako volné dílo na www: </a:t>
            </a:r>
            <a:r>
              <a:rPr lang="cs-CZ" sz="900" dirty="0" smtClean="0">
                <a:latin typeface="Times New Roman" pitchFamily="18" charset="0"/>
                <a:cs typeface="Times New Roman" pitchFamily="18" charset="0"/>
                <a:hlinkClick r:id="rId4"/>
              </a:rPr>
              <a:t>http://commons.wikimedia.org/wiki/File:Logging_in_Northern_Republic_of_Congo.jpg</a:t>
            </a:r>
            <a:endParaRPr lang="cs-CZ" sz="9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cs-CZ" sz="900" dirty="0" smtClean="0">
                <a:latin typeface="Times New Roman" pitchFamily="18" charset="0"/>
                <a:cs typeface="Times New Roman" pitchFamily="18" charset="0"/>
              </a:rPr>
              <a:t>Obr. 5 –</a:t>
            </a:r>
            <a:r>
              <a:rPr lang="en-US" sz="900" dirty="0" smtClean="0">
                <a:latin typeface="Times New Roman" pitchFamily="18" charset="0"/>
                <a:cs typeface="Times New Roman" pitchFamily="18" charset="0"/>
              </a:rPr>
              <a:t>[cit. 2011-</a:t>
            </a:r>
            <a:r>
              <a:rPr lang="cs-CZ" sz="900" dirty="0" smtClean="0">
                <a:latin typeface="Times New Roman" pitchFamily="18" charset="0"/>
                <a:cs typeface="Times New Roman" pitchFamily="18" charset="0"/>
              </a:rPr>
              <a:t>10-08</a:t>
            </a:r>
            <a:r>
              <a:rPr lang="en-US" sz="900" dirty="0" smtClean="0">
                <a:latin typeface="Times New Roman" pitchFamily="18" charset="0"/>
                <a:cs typeface="Times New Roman" pitchFamily="18" charset="0"/>
              </a:rPr>
              <a:t>], </a:t>
            </a:r>
            <a:r>
              <a:rPr lang="en-US" sz="900" dirty="0" err="1" smtClean="0">
                <a:latin typeface="Times New Roman" pitchFamily="18" charset="0"/>
                <a:cs typeface="Times New Roman" pitchFamily="18" charset="0"/>
              </a:rPr>
              <a:t>dostupn</a:t>
            </a:r>
            <a:r>
              <a:rPr lang="cs-CZ" sz="900" dirty="0" smtClean="0">
                <a:latin typeface="Times New Roman" pitchFamily="18" charset="0"/>
                <a:cs typeface="Times New Roman" pitchFamily="18" charset="0"/>
              </a:rPr>
              <a:t>é pod licencí </a:t>
            </a:r>
            <a:r>
              <a:rPr lang="cs-CZ" sz="900" dirty="0" err="1" smtClean="0">
                <a:latin typeface="Times New Roman" pitchFamily="18" charset="0"/>
                <a:cs typeface="Times New Roman" pitchFamily="18" charset="0"/>
              </a:rPr>
              <a:t>CommonCreative</a:t>
            </a:r>
            <a:r>
              <a:rPr lang="cs-CZ" sz="900" dirty="0" smtClean="0">
                <a:latin typeface="Times New Roman" pitchFamily="18" charset="0"/>
                <a:cs typeface="Times New Roman" pitchFamily="18" charset="0"/>
              </a:rPr>
              <a:t> na www: </a:t>
            </a:r>
            <a:r>
              <a:rPr lang="cs-CZ" sz="900" dirty="0" smtClean="0">
                <a:latin typeface="Times New Roman" pitchFamily="18" charset="0"/>
                <a:cs typeface="Times New Roman" pitchFamily="18" charset="0"/>
                <a:hlinkClick r:id="rId5"/>
              </a:rPr>
              <a:t>http://commons.wikimedia.org/wiki/File:Etinde_seen_from_Fako.JPG</a:t>
            </a:r>
            <a:endParaRPr lang="cs-CZ" sz="9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cs-CZ" sz="900" dirty="0" smtClean="0">
                <a:latin typeface="Times New Roman" pitchFamily="18" charset="0"/>
                <a:cs typeface="Times New Roman" pitchFamily="18" charset="0"/>
              </a:rPr>
              <a:t>Obr. 6 - </a:t>
            </a:r>
            <a:r>
              <a:rPr lang="cs-CZ" sz="900" dirty="0" err="1" smtClean="0">
                <a:latin typeface="Times New Roman" pitchFamily="18" charset="0"/>
                <a:cs typeface="Times New Roman" pitchFamily="18" charset="0"/>
              </a:rPr>
              <a:t>hiroo</a:t>
            </a:r>
            <a:r>
              <a:rPr lang="en-US" sz="900" dirty="0" smtClean="0">
                <a:latin typeface="Times New Roman" pitchFamily="18" charset="0"/>
                <a:cs typeface="Times New Roman" pitchFamily="18" charset="0"/>
              </a:rPr>
              <a:t> [cit. 2011-</a:t>
            </a:r>
            <a:r>
              <a:rPr lang="cs-CZ" sz="900" dirty="0" smtClean="0">
                <a:latin typeface="Times New Roman" pitchFamily="18" charset="0"/>
                <a:cs typeface="Times New Roman" pitchFamily="18" charset="0"/>
              </a:rPr>
              <a:t>10-08</a:t>
            </a:r>
            <a:r>
              <a:rPr lang="en-US" sz="900" dirty="0" smtClean="0">
                <a:latin typeface="Times New Roman" pitchFamily="18" charset="0"/>
                <a:cs typeface="Times New Roman" pitchFamily="18" charset="0"/>
              </a:rPr>
              <a:t>], </a:t>
            </a:r>
            <a:r>
              <a:rPr lang="en-US" sz="900" dirty="0" err="1" smtClean="0">
                <a:latin typeface="Times New Roman" pitchFamily="18" charset="0"/>
                <a:cs typeface="Times New Roman" pitchFamily="18" charset="0"/>
              </a:rPr>
              <a:t>dostupn</a:t>
            </a:r>
            <a:r>
              <a:rPr lang="cs-CZ" sz="900" dirty="0" smtClean="0">
                <a:latin typeface="Times New Roman" pitchFamily="18" charset="0"/>
                <a:cs typeface="Times New Roman" pitchFamily="18" charset="0"/>
              </a:rPr>
              <a:t>é pod licencí </a:t>
            </a:r>
            <a:r>
              <a:rPr lang="cs-CZ" sz="900" dirty="0" err="1" smtClean="0">
                <a:latin typeface="Times New Roman" pitchFamily="18" charset="0"/>
                <a:cs typeface="Times New Roman" pitchFamily="18" charset="0"/>
              </a:rPr>
              <a:t>CommonCreative</a:t>
            </a:r>
            <a:r>
              <a:rPr lang="cs-CZ" sz="900" dirty="0" smtClean="0">
                <a:latin typeface="Times New Roman" pitchFamily="18" charset="0"/>
                <a:cs typeface="Times New Roman" pitchFamily="18" charset="0"/>
              </a:rPr>
              <a:t> na www: </a:t>
            </a:r>
            <a:r>
              <a:rPr lang="cs-CZ" sz="900" dirty="0" smtClean="0">
                <a:latin typeface="Times New Roman" pitchFamily="18" charset="0"/>
                <a:cs typeface="Times New Roman" pitchFamily="18" charset="0"/>
                <a:hlinkClick r:id="rId6"/>
              </a:rPr>
              <a:t>http://commons.wikimedia.org/wiki/File:Volta_view_of_the_dam.jpg</a:t>
            </a:r>
            <a:endParaRPr lang="cs-CZ" sz="9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cs-CZ" sz="900" dirty="0" smtClean="0">
                <a:latin typeface="Times New Roman" pitchFamily="18" charset="0"/>
                <a:cs typeface="Times New Roman" pitchFamily="18" charset="0"/>
              </a:rPr>
              <a:t>Obr. 7 – </a:t>
            </a:r>
            <a:r>
              <a:rPr lang="cs-CZ" sz="900" dirty="0" err="1" smtClean="0">
                <a:latin typeface="Times New Roman" pitchFamily="18" charset="0"/>
                <a:cs typeface="Times New Roman" pitchFamily="18" charset="0"/>
              </a:rPr>
              <a:t>Valerius</a:t>
            </a:r>
            <a:r>
              <a:rPr lang="cs-CZ" sz="9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900" dirty="0" err="1" smtClean="0">
                <a:latin typeface="Times New Roman" pitchFamily="18" charset="0"/>
                <a:cs typeface="Times New Roman" pitchFamily="18" charset="0"/>
              </a:rPr>
              <a:t>Tygart</a:t>
            </a:r>
            <a:r>
              <a:rPr lang="en-US" sz="900" dirty="0" smtClean="0">
                <a:latin typeface="Times New Roman" pitchFamily="18" charset="0"/>
                <a:cs typeface="Times New Roman" pitchFamily="18" charset="0"/>
              </a:rPr>
              <a:t> [cit. 2011-</a:t>
            </a:r>
            <a:r>
              <a:rPr lang="cs-CZ" sz="900" dirty="0" smtClean="0">
                <a:latin typeface="Times New Roman" pitchFamily="18" charset="0"/>
                <a:cs typeface="Times New Roman" pitchFamily="18" charset="0"/>
              </a:rPr>
              <a:t>10-08</a:t>
            </a:r>
            <a:r>
              <a:rPr lang="en-US" sz="900" dirty="0" smtClean="0">
                <a:latin typeface="Times New Roman" pitchFamily="18" charset="0"/>
                <a:cs typeface="Times New Roman" pitchFamily="18" charset="0"/>
              </a:rPr>
              <a:t>], </a:t>
            </a:r>
            <a:r>
              <a:rPr lang="en-US" sz="900" dirty="0" err="1" smtClean="0">
                <a:latin typeface="Times New Roman" pitchFamily="18" charset="0"/>
                <a:cs typeface="Times New Roman" pitchFamily="18" charset="0"/>
              </a:rPr>
              <a:t>dostupn</a:t>
            </a:r>
            <a:r>
              <a:rPr lang="cs-CZ" sz="900" dirty="0" smtClean="0">
                <a:latin typeface="Times New Roman" pitchFamily="18" charset="0"/>
                <a:cs typeface="Times New Roman" pitchFamily="18" charset="0"/>
              </a:rPr>
              <a:t>é pod licencí </a:t>
            </a:r>
            <a:r>
              <a:rPr lang="cs-CZ" sz="900" dirty="0" err="1" smtClean="0">
                <a:latin typeface="Times New Roman" pitchFamily="18" charset="0"/>
                <a:cs typeface="Times New Roman" pitchFamily="18" charset="0"/>
              </a:rPr>
              <a:t>CommonCreative</a:t>
            </a:r>
            <a:r>
              <a:rPr lang="cs-CZ" sz="900" dirty="0" smtClean="0">
                <a:latin typeface="Times New Roman" pitchFamily="18" charset="0"/>
                <a:cs typeface="Times New Roman" pitchFamily="18" charset="0"/>
              </a:rPr>
              <a:t> na www: </a:t>
            </a:r>
            <a:r>
              <a:rPr lang="cs-CZ" sz="900" dirty="0" smtClean="0">
                <a:latin typeface="Times New Roman" pitchFamily="18" charset="0"/>
                <a:cs typeface="Times New Roman" pitchFamily="18" charset="0"/>
                <a:hlinkClick r:id="rId7"/>
              </a:rPr>
              <a:t>http://commons.wikimedia.org/wiki/File:LukenieRiver.jpg</a:t>
            </a:r>
            <a:endParaRPr lang="cs-CZ" sz="9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cs-CZ" sz="900" dirty="0" smtClean="0">
                <a:latin typeface="Times New Roman" pitchFamily="18" charset="0"/>
                <a:cs typeface="Times New Roman" pitchFamily="18" charset="0"/>
              </a:rPr>
              <a:t>Obr. 8 – Sylvie </a:t>
            </a:r>
            <a:r>
              <a:rPr lang="cs-CZ" sz="900" dirty="0" err="1" smtClean="0">
                <a:latin typeface="Times New Roman" pitchFamily="18" charset="0"/>
                <a:cs typeface="Times New Roman" pitchFamily="18" charset="0"/>
              </a:rPr>
              <a:t>Doutriaux</a:t>
            </a:r>
            <a:r>
              <a:rPr lang="en-US" sz="900" dirty="0" smtClean="0">
                <a:latin typeface="Times New Roman" pitchFamily="18" charset="0"/>
                <a:cs typeface="Times New Roman" pitchFamily="18" charset="0"/>
              </a:rPr>
              <a:t> [cit. 2011-</a:t>
            </a:r>
            <a:r>
              <a:rPr lang="cs-CZ" sz="900" dirty="0" smtClean="0">
                <a:latin typeface="Times New Roman" pitchFamily="18" charset="0"/>
                <a:cs typeface="Times New Roman" pitchFamily="18" charset="0"/>
              </a:rPr>
              <a:t>10-08</a:t>
            </a:r>
            <a:r>
              <a:rPr lang="en-US" sz="900" dirty="0" smtClean="0">
                <a:latin typeface="Times New Roman" pitchFamily="18" charset="0"/>
                <a:cs typeface="Times New Roman" pitchFamily="18" charset="0"/>
              </a:rPr>
              <a:t>], </a:t>
            </a:r>
            <a:r>
              <a:rPr lang="en-US" sz="900" dirty="0" err="1" smtClean="0">
                <a:latin typeface="Times New Roman" pitchFamily="18" charset="0"/>
                <a:cs typeface="Times New Roman" pitchFamily="18" charset="0"/>
              </a:rPr>
              <a:t>dostupn</a:t>
            </a:r>
            <a:r>
              <a:rPr lang="cs-CZ" sz="900" dirty="0" smtClean="0">
                <a:latin typeface="Times New Roman" pitchFamily="18" charset="0"/>
                <a:cs typeface="Times New Roman" pitchFamily="18" charset="0"/>
              </a:rPr>
              <a:t>é pod licencí </a:t>
            </a:r>
            <a:r>
              <a:rPr lang="cs-CZ" sz="900" dirty="0" err="1" smtClean="0">
                <a:latin typeface="Times New Roman" pitchFamily="18" charset="0"/>
                <a:cs typeface="Times New Roman" pitchFamily="18" charset="0"/>
              </a:rPr>
              <a:t>CommonCreative</a:t>
            </a:r>
            <a:r>
              <a:rPr lang="cs-CZ" sz="900" dirty="0" smtClean="0">
                <a:latin typeface="Times New Roman" pitchFamily="18" charset="0"/>
                <a:cs typeface="Times New Roman" pitchFamily="18" charset="0"/>
              </a:rPr>
              <a:t> na www: </a:t>
            </a:r>
            <a:r>
              <a:rPr lang="cs-CZ" sz="900" dirty="0" smtClean="0">
                <a:latin typeface="Times New Roman" pitchFamily="18" charset="0"/>
                <a:cs typeface="Times New Roman" pitchFamily="18" charset="0"/>
                <a:hlinkClick r:id="rId8"/>
              </a:rPr>
              <a:t>http://commons.wikimedia.org/wiki/File:Woman_near_Jamaame.jpg</a:t>
            </a:r>
            <a:endParaRPr lang="cs-CZ" sz="9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cs-CZ" sz="900" dirty="0" smtClean="0">
                <a:latin typeface="Times New Roman" pitchFamily="18" charset="0"/>
                <a:cs typeface="Times New Roman" pitchFamily="18" charset="0"/>
              </a:rPr>
              <a:t>Obr. 9 – </a:t>
            </a:r>
            <a:r>
              <a:rPr lang="cs-CZ" sz="900" dirty="0" err="1" smtClean="0">
                <a:latin typeface="Times New Roman" pitchFamily="18" charset="0"/>
                <a:cs typeface="Times New Roman" pitchFamily="18" charset="0"/>
              </a:rPr>
              <a:t>Nick</a:t>
            </a:r>
            <a:r>
              <a:rPr lang="cs-CZ" sz="9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900" dirty="0" err="1" smtClean="0">
                <a:latin typeface="Times New Roman" pitchFamily="18" charset="0"/>
                <a:cs typeface="Times New Roman" pitchFamily="18" charset="0"/>
              </a:rPr>
              <a:t>Hobgood</a:t>
            </a:r>
            <a:r>
              <a:rPr lang="cs-CZ" sz="9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900" dirty="0" smtClean="0">
                <a:latin typeface="Times New Roman" pitchFamily="18" charset="0"/>
                <a:cs typeface="Times New Roman" pitchFamily="18" charset="0"/>
              </a:rPr>
              <a:t>[cit. 2011-</a:t>
            </a:r>
            <a:r>
              <a:rPr lang="cs-CZ" sz="900" dirty="0" smtClean="0">
                <a:latin typeface="Times New Roman" pitchFamily="18" charset="0"/>
                <a:cs typeface="Times New Roman" pitchFamily="18" charset="0"/>
              </a:rPr>
              <a:t>10-08</a:t>
            </a:r>
            <a:r>
              <a:rPr lang="en-US" sz="900" dirty="0" smtClean="0">
                <a:latin typeface="Times New Roman" pitchFamily="18" charset="0"/>
                <a:cs typeface="Times New Roman" pitchFamily="18" charset="0"/>
              </a:rPr>
              <a:t>], </a:t>
            </a:r>
            <a:r>
              <a:rPr lang="en-US" sz="900" dirty="0" err="1" smtClean="0">
                <a:latin typeface="Times New Roman" pitchFamily="18" charset="0"/>
                <a:cs typeface="Times New Roman" pitchFamily="18" charset="0"/>
              </a:rPr>
              <a:t>dostupn</a:t>
            </a:r>
            <a:r>
              <a:rPr lang="cs-CZ" sz="900" dirty="0" smtClean="0">
                <a:latin typeface="Times New Roman" pitchFamily="18" charset="0"/>
                <a:cs typeface="Times New Roman" pitchFamily="18" charset="0"/>
              </a:rPr>
              <a:t>é pod licencí </a:t>
            </a:r>
            <a:r>
              <a:rPr lang="cs-CZ" sz="900" dirty="0" err="1" smtClean="0">
                <a:latin typeface="Times New Roman" pitchFamily="18" charset="0"/>
                <a:cs typeface="Times New Roman" pitchFamily="18" charset="0"/>
              </a:rPr>
              <a:t>CommonCreative</a:t>
            </a:r>
            <a:r>
              <a:rPr lang="cs-CZ" sz="900" dirty="0" smtClean="0">
                <a:latin typeface="Times New Roman" pitchFamily="18" charset="0"/>
                <a:cs typeface="Times New Roman" pitchFamily="18" charset="0"/>
              </a:rPr>
              <a:t> na www: </a:t>
            </a:r>
            <a:r>
              <a:rPr lang="cs-CZ" sz="900" dirty="0" smtClean="0">
                <a:latin typeface="Times New Roman" pitchFamily="18" charset="0"/>
                <a:cs typeface="Times New Roman" pitchFamily="18" charset="0"/>
                <a:hlinkClick r:id="rId9"/>
              </a:rPr>
              <a:t>http://commons.wikimedia.org/wiki/File:Typical_Bandundu_savanna_village.jpg</a:t>
            </a:r>
            <a:endParaRPr lang="cs-CZ" sz="9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cs-CZ" sz="900" dirty="0" smtClean="0">
                <a:latin typeface="Times New Roman" pitchFamily="18" charset="0"/>
                <a:cs typeface="Times New Roman" pitchFamily="18" charset="0"/>
              </a:rPr>
              <a:t>Obr. 10_Ji-</a:t>
            </a:r>
            <a:r>
              <a:rPr lang="cs-CZ" sz="900" dirty="0" err="1" smtClean="0">
                <a:latin typeface="Times New Roman" pitchFamily="18" charset="0"/>
                <a:cs typeface="Times New Roman" pitchFamily="18" charset="0"/>
              </a:rPr>
              <a:t>Elle</a:t>
            </a:r>
            <a:r>
              <a:rPr lang="en-US" sz="900" dirty="0" smtClean="0">
                <a:latin typeface="Times New Roman" pitchFamily="18" charset="0"/>
                <a:cs typeface="Times New Roman" pitchFamily="18" charset="0"/>
              </a:rPr>
              <a:t> [cit. 2011-</a:t>
            </a:r>
            <a:r>
              <a:rPr lang="cs-CZ" sz="900" dirty="0" smtClean="0">
                <a:latin typeface="Times New Roman" pitchFamily="18" charset="0"/>
                <a:cs typeface="Times New Roman" pitchFamily="18" charset="0"/>
              </a:rPr>
              <a:t>10-09</a:t>
            </a:r>
            <a:r>
              <a:rPr lang="en-US" sz="900" dirty="0" smtClean="0">
                <a:latin typeface="Times New Roman" pitchFamily="18" charset="0"/>
                <a:cs typeface="Times New Roman" pitchFamily="18" charset="0"/>
              </a:rPr>
              <a:t>], </a:t>
            </a:r>
            <a:r>
              <a:rPr lang="en-US" sz="900" dirty="0" err="1" smtClean="0">
                <a:latin typeface="Times New Roman" pitchFamily="18" charset="0"/>
                <a:cs typeface="Times New Roman" pitchFamily="18" charset="0"/>
              </a:rPr>
              <a:t>dostupn</a:t>
            </a:r>
            <a:r>
              <a:rPr lang="cs-CZ" sz="900" dirty="0" smtClean="0">
                <a:latin typeface="Times New Roman" pitchFamily="18" charset="0"/>
                <a:cs typeface="Times New Roman" pitchFamily="18" charset="0"/>
              </a:rPr>
              <a:t>é jako volné dílo na www: </a:t>
            </a:r>
            <a:r>
              <a:rPr lang="cs-CZ" sz="900" dirty="0" smtClean="0">
                <a:latin typeface="Times New Roman" pitchFamily="18" charset="0"/>
                <a:cs typeface="Times New Roman" pitchFamily="18" charset="0"/>
                <a:hlinkClick r:id="rId10"/>
              </a:rPr>
              <a:t>http://commons.wikimedia.org/wiki/File:Dakar-Aerial6.jpg</a:t>
            </a:r>
            <a:endParaRPr lang="cs-CZ" sz="9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cs-CZ" sz="900" dirty="0" smtClean="0">
                <a:latin typeface="Times New Roman" pitchFamily="18" charset="0"/>
                <a:cs typeface="Times New Roman" pitchFamily="18" charset="0"/>
              </a:rPr>
              <a:t>Obr. 11_ </a:t>
            </a:r>
            <a:r>
              <a:rPr lang="cs-CZ" sz="900" dirty="0" err="1" smtClean="0">
                <a:latin typeface="Times New Roman" pitchFamily="18" charset="0"/>
                <a:cs typeface="Times New Roman" pitchFamily="18" charset="0"/>
              </a:rPr>
              <a:t>mostroneddo</a:t>
            </a:r>
            <a:r>
              <a:rPr lang="en-US" sz="900" dirty="0" smtClean="0">
                <a:latin typeface="Times New Roman" pitchFamily="18" charset="0"/>
                <a:cs typeface="Times New Roman" pitchFamily="18" charset="0"/>
              </a:rPr>
              <a:t> [cit. 2011-</a:t>
            </a:r>
            <a:r>
              <a:rPr lang="cs-CZ" sz="900" dirty="0" smtClean="0">
                <a:latin typeface="Times New Roman" pitchFamily="18" charset="0"/>
                <a:cs typeface="Times New Roman" pitchFamily="18" charset="0"/>
              </a:rPr>
              <a:t>10-09</a:t>
            </a:r>
            <a:r>
              <a:rPr lang="en-US" sz="900" dirty="0" smtClean="0">
                <a:latin typeface="Times New Roman" pitchFamily="18" charset="0"/>
                <a:cs typeface="Times New Roman" pitchFamily="18" charset="0"/>
              </a:rPr>
              <a:t>], </a:t>
            </a:r>
            <a:r>
              <a:rPr lang="en-US" sz="900" dirty="0" err="1" smtClean="0">
                <a:latin typeface="Times New Roman" pitchFamily="18" charset="0"/>
                <a:cs typeface="Times New Roman" pitchFamily="18" charset="0"/>
              </a:rPr>
              <a:t>dostupn</a:t>
            </a:r>
            <a:r>
              <a:rPr lang="cs-CZ" sz="900" dirty="0" smtClean="0">
                <a:latin typeface="Times New Roman" pitchFamily="18" charset="0"/>
                <a:cs typeface="Times New Roman" pitchFamily="18" charset="0"/>
              </a:rPr>
              <a:t>é pod licencí </a:t>
            </a:r>
            <a:r>
              <a:rPr lang="cs-CZ" sz="900" dirty="0" err="1" smtClean="0">
                <a:latin typeface="Times New Roman" pitchFamily="18" charset="0"/>
                <a:cs typeface="Times New Roman" pitchFamily="18" charset="0"/>
              </a:rPr>
              <a:t>CommonCreative</a:t>
            </a:r>
            <a:r>
              <a:rPr lang="cs-CZ" sz="900" dirty="0" smtClean="0">
                <a:latin typeface="Times New Roman" pitchFamily="18" charset="0"/>
                <a:cs typeface="Times New Roman" pitchFamily="18" charset="0"/>
              </a:rPr>
              <a:t> na www: </a:t>
            </a:r>
            <a:r>
              <a:rPr lang="cs-CZ" sz="900" dirty="0" smtClean="0">
                <a:latin typeface="Times New Roman" pitchFamily="18" charset="0"/>
                <a:cs typeface="Times New Roman" pitchFamily="18" charset="0"/>
                <a:hlinkClick r:id="rId11"/>
              </a:rPr>
              <a:t>http://commons.wikimedia.org/wiki/File:Dakar-Ind%C3%A9pendance.jpg</a:t>
            </a:r>
            <a:endParaRPr lang="cs-CZ" sz="9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cs-CZ" sz="900" dirty="0" smtClean="0">
                <a:latin typeface="Times New Roman" pitchFamily="18" charset="0"/>
                <a:cs typeface="Times New Roman" pitchFamily="18" charset="0"/>
              </a:rPr>
              <a:t>Obr. 12_</a:t>
            </a:r>
            <a:r>
              <a:rPr lang="cs-CZ" sz="900" dirty="0" err="1" smtClean="0">
                <a:latin typeface="Times New Roman" pitchFamily="18" charset="0"/>
                <a:cs typeface="Times New Roman" pitchFamily="18" charset="0"/>
              </a:rPr>
              <a:t>Zouzou</a:t>
            </a:r>
            <a:r>
              <a:rPr lang="cs-CZ" sz="9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900" dirty="0" err="1" smtClean="0">
                <a:latin typeface="Times New Roman" pitchFamily="18" charset="0"/>
                <a:cs typeface="Times New Roman" pitchFamily="18" charset="0"/>
              </a:rPr>
              <a:t>Wizman</a:t>
            </a:r>
            <a:r>
              <a:rPr lang="en-US" sz="900" dirty="0" smtClean="0">
                <a:latin typeface="Times New Roman" pitchFamily="18" charset="0"/>
                <a:cs typeface="Times New Roman" pitchFamily="18" charset="0"/>
              </a:rPr>
              <a:t> [cit. 2011-</a:t>
            </a:r>
            <a:r>
              <a:rPr lang="cs-CZ" sz="900" dirty="0" smtClean="0">
                <a:latin typeface="Times New Roman" pitchFamily="18" charset="0"/>
                <a:cs typeface="Times New Roman" pitchFamily="18" charset="0"/>
              </a:rPr>
              <a:t>10-09</a:t>
            </a:r>
            <a:r>
              <a:rPr lang="en-US" sz="900" dirty="0" smtClean="0">
                <a:latin typeface="Times New Roman" pitchFamily="18" charset="0"/>
                <a:cs typeface="Times New Roman" pitchFamily="18" charset="0"/>
              </a:rPr>
              <a:t>], </a:t>
            </a:r>
            <a:r>
              <a:rPr lang="en-US" sz="900" dirty="0" err="1" smtClean="0">
                <a:latin typeface="Times New Roman" pitchFamily="18" charset="0"/>
                <a:cs typeface="Times New Roman" pitchFamily="18" charset="0"/>
              </a:rPr>
              <a:t>dostupn</a:t>
            </a:r>
            <a:r>
              <a:rPr lang="cs-CZ" sz="900" dirty="0" smtClean="0">
                <a:latin typeface="Times New Roman" pitchFamily="18" charset="0"/>
                <a:cs typeface="Times New Roman" pitchFamily="18" charset="0"/>
              </a:rPr>
              <a:t>é pod licencí </a:t>
            </a:r>
            <a:r>
              <a:rPr lang="cs-CZ" sz="900" dirty="0" err="1" smtClean="0">
                <a:latin typeface="Times New Roman" pitchFamily="18" charset="0"/>
                <a:cs typeface="Times New Roman" pitchFamily="18" charset="0"/>
              </a:rPr>
              <a:t>CommonCreative</a:t>
            </a:r>
            <a:r>
              <a:rPr lang="cs-CZ" sz="900" dirty="0" smtClean="0">
                <a:latin typeface="Times New Roman" pitchFamily="18" charset="0"/>
                <a:cs typeface="Times New Roman" pitchFamily="18" charset="0"/>
              </a:rPr>
              <a:t> na www: </a:t>
            </a:r>
            <a:r>
              <a:rPr lang="cs-CZ" sz="900" dirty="0" smtClean="0">
                <a:latin typeface="Times New Roman" pitchFamily="18" charset="0"/>
                <a:cs typeface="Times New Roman" pitchFamily="18" charset="0"/>
                <a:hlinkClick r:id="rId12"/>
              </a:rPr>
              <a:t>http://commons.wikimedia.org/wiki/File:Market_in_Lagos,_Nigeria.jpg</a:t>
            </a:r>
            <a:endParaRPr lang="cs-CZ" sz="9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cs-CZ" sz="900" dirty="0" smtClean="0">
                <a:latin typeface="Times New Roman" pitchFamily="18" charset="0"/>
                <a:cs typeface="Times New Roman" pitchFamily="18" charset="0"/>
              </a:rPr>
              <a:t>Obr. 13_</a:t>
            </a:r>
            <a:r>
              <a:rPr lang="en-US" sz="900" dirty="0" smtClean="0">
                <a:latin typeface="Times New Roman" pitchFamily="18" charset="0"/>
                <a:cs typeface="Times New Roman" pitchFamily="18" charset="0"/>
              </a:rPr>
              <a:t> Mass Communication Specialist 1st Class Darryl Wood [cit. 2011-</a:t>
            </a:r>
            <a:r>
              <a:rPr lang="cs-CZ" sz="900" dirty="0" smtClean="0">
                <a:latin typeface="Times New Roman" pitchFamily="18" charset="0"/>
                <a:cs typeface="Times New Roman" pitchFamily="18" charset="0"/>
              </a:rPr>
              <a:t>10-09</a:t>
            </a:r>
            <a:r>
              <a:rPr lang="en-US" sz="900" dirty="0" smtClean="0">
                <a:latin typeface="Times New Roman" pitchFamily="18" charset="0"/>
                <a:cs typeface="Times New Roman" pitchFamily="18" charset="0"/>
              </a:rPr>
              <a:t>], </a:t>
            </a:r>
            <a:r>
              <a:rPr lang="en-US" sz="900" dirty="0" err="1" smtClean="0">
                <a:latin typeface="Times New Roman" pitchFamily="18" charset="0"/>
                <a:cs typeface="Times New Roman" pitchFamily="18" charset="0"/>
              </a:rPr>
              <a:t>dostupn</a:t>
            </a:r>
            <a:r>
              <a:rPr lang="cs-CZ" sz="900" dirty="0" smtClean="0">
                <a:latin typeface="Times New Roman" pitchFamily="18" charset="0"/>
                <a:cs typeface="Times New Roman" pitchFamily="18" charset="0"/>
              </a:rPr>
              <a:t>é jako volné dílo na www: </a:t>
            </a:r>
            <a:r>
              <a:rPr lang="cs-CZ" sz="900" dirty="0" smtClean="0">
                <a:latin typeface="Times New Roman" pitchFamily="18" charset="0"/>
                <a:cs typeface="Times New Roman" pitchFamily="18" charset="0"/>
                <a:hlinkClick r:id="rId13"/>
              </a:rPr>
              <a:t>http://commons.wikimedia.org/wiki/File:110405-N-HI707-953.jpg</a:t>
            </a:r>
            <a:endParaRPr lang="cs-CZ" sz="9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cs-CZ" sz="900" dirty="0" smtClean="0">
                <a:latin typeface="Times New Roman" pitchFamily="18" charset="0"/>
                <a:cs typeface="Times New Roman" pitchFamily="18" charset="0"/>
              </a:rPr>
              <a:t>Obr. 14_Rob </a:t>
            </a:r>
            <a:r>
              <a:rPr lang="cs-CZ" sz="900" dirty="0" err="1" smtClean="0">
                <a:latin typeface="Times New Roman" pitchFamily="18" charset="0"/>
                <a:cs typeface="Times New Roman" pitchFamily="18" charset="0"/>
              </a:rPr>
              <a:t>Lavinsky</a:t>
            </a:r>
            <a:r>
              <a:rPr lang="en-US" sz="900" dirty="0" smtClean="0">
                <a:latin typeface="Times New Roman" pitchFamily="18" charset="0"/>
                <a:cs typeface="Times New Roman" pitchFamily="18" charset="0"/>
              </a:rPr>
              <a:t> [cit. 2011-</a:t>
            </a:r>
            <a:r>
              <a:rPr lang="cs-CZ" sz="900" dirty="0" smtClean="0">
                <a:latin typeface="Times New Roman" pitchFamily="18" charset="0"/>
                <a:cs typeface="Times New Roman" pitchFamily="18" charset="0"/>
              </a:rPr>
              <a:t>10-12</a:t>
            </a:r>
            <a:r>
              <a:rPr lang="en-US" sz="900" dirty="0" smtClean="0">
                <a:latin typeface="Times New Roman" pitchFamily="18" charset="0"/>
                <a:cs typeface="Times New Roman" pitchFamily="18" charset="0"/>
              </a:rPr>
              <a:t>], </a:t>
            </a:r>
            <a:r>
              <a:rPr lang="en-US" sz="900" dirty="0" err="1" smtClean="0">
                <a:latin typeface="Times New Roman" pitchFamily="18" charset="0"/>
                <a:cs typeface="Times New Roman" pitchFamily="18" charset="0"/>
              </a:rPr>
              <a:t>dostupn</a:t>
            </a:r>
            <a:r>
              <a:rPr lang="cs-CZ" sz="900" dirty="0" smtClean="0">
                <a:latin typeface="Times New Roman" pitchFamily="18" charset="0"/>
                <a:cs typeface="Times New Roman" pitchFamily="18" charset="0"/>
              </a:rPr>
              <a:t>é pod licencí </a:t>
            </a:r>
            <a:r>
              <a:rPr lang="cs-CZ" sz="900" dirty="0" err="1" smtClean="0">
                <a:latin typeface="Times New Roman" pitchFamily="18" charset="0"/>
                <a:cs typeface="Times New Roman" pitchFamily="18" charset="0"/>
              </a:rPr>
              <a:t>CommonCreative</a:t>
            </a:r>
            <a:r>
              <a:rPr lang="cs-CZ" sz="900" dirty="0" smtClean="0">
                <a:latin typeface="Times New Roman" pitchFamily="18" charset="0"/>
                <a:cs typeface="Times New Roman" pitchFamily="18" charset="0"/>
              </a:rPr>
              <a:t> na www: </a:t>
            </a:r>
            <a:r>
              <a:rPr lang="cs-CZ" sz="900" dirty="0" smtClean="0">
                <a:latin typeface="Times New Roman" pitchFamily="18" charset="0"/>
                <a:cs typeface="Times New Roman" pitchFamily="18" charset="0"/>
                <a:hlinkClick r:id="rId14"/>
              </a:rPr>
              <a:t>http://commons.wikimedia.org/wiki/File:Diamond-118836.jpg</a:t>
            </a:r>
            <a:endParaRPr lang="cs-CZ" sz="9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cs-CZ" sz="900" dirty="0" smtClean="0">
                <a:latin typeface="Times New Roman" pitchFamily="18" charset="0"/>
                <a:cs typeface="Times New Roman" pitchFamily="18" charset="0"/>
              </a:rPr>
              <a:t>Obr. 15_Rob </a:t>
            </a:r>
            <a:r>
              <a:rPr lang="cs-CZ" sz="900" dirty="0" err="1" smtClean="0">
                <a:latin typeface="Times New Roman" pitchFamily="18" charset="0"/>
                <a:cs typeface="Times New Roman" pitchFamily="18" charset="0"/>
              </a:rPr>
              <a:t>Lavinsky</a:t>
            </a:r>
            <a:r>
              <a:rPr lang="en-US" sz="900" dirty="0" smtClean="0">
                <a:latin typeface="Times New Roman" pitchFamily="18" charset="0"/>
                <a:cs typeface="Times New Roman" pitchFamily="18" charset="0"/>
              </a:rPr>
              <a:t> [cit. 2011-</a:t>
            </a:r>
            <a:r>
              <a:rPr lang="cs-CZ" sz="900" dirty="0" smtClean="0">
                <a:latin typeface="Times New Roman" pitchFamily="18" charset="0"/>
                <a:cs typeface="Times New Roman" pitchFamily="18" charset="0"/>
              </a:rPr>
              <a:t>10-12</a:t>
            </a:r>
            <a:r>
              <a:rPr lang="en-US" sz="900" dirty="0" smtClean="0">
                <a:latin typeface="Times New Roman" pitchFamily="18" charset="0"/>
                <a:cs typeface="Times New Roman" pitchFamily="18" charset="0"/>
              </a:rPr>
              <a:t>], </a:t>
            </a:r>
            <a:r>
              <a:rPr lang="en-US" sz="900" dirty="0" err="1" smtClean="0">
                <a:latin typeface="Times New Roman" pitchFamily="18" charset="0"/>
                <a:cs typeface="Times New Roman" pitchFamily="18" charset="0"/>
              </a:rPr>
              <a:t>dostupn</a:t>
            </a:r>
            <a:r>
              <a:rPr lang="cs-CZ" sz="900" dirty="0" smtClean="0">
                <a:latin typeface="Times New Roman" pitchFamily="18" charset="0"/>
                <a:cs typeface="Times New Roman" pitchFamily="18" charset="0"/>
              </a:rPr>
              <a:t>é pod licencí </a:t>
            </a:r>
            <a:r>
              <a:rPr lang="cs-CZ" sz="900" dirty="0" err="1" smtClean="0">
                <a:latin typeface="Times New Roman" pitchFamily="18" charset="0"/>
                <a:cs typeface="Times New Roman" pitchFamily="18" charset="0"/>
              </a:rPr>
              <a:t>CommonCreative</a:t>
            </a:r>
            <a:r>
              <a:rPr lang="cs-CZ" sz="900" dirty="0" smtClean="0">
                <a:latin typeface="Times New Roman" pitchFamily="18" charset="0"/>
                <a:cs typeface="Times New Roman" pitchFamily="18" charset="0"/>
              </a:rPr>
              <a:t> na www: </a:t>
            </a:r>
            <a:r>
              <a:rPr lang="cs-CZ" sz="900" dirty="0" smtClean="0">
                <a:latin typeface="Times New Roman" pitchFamily="18" charset="0"/>
                <a:cs typeface="Times New Roman" pitchFamily="18" charset="0"/>
                <a:hlinkClick r:id="rId15"/>
              </a:rPr>
              <a:t>http://commons.wikimedia.org/wiki/File:Diamond-118835.jpg</a:t>
            </a:r>
            <a:endParaRPr lang="cs-CZ" sz="9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cs-CZ" sz="900" dirty="0" smtClean="0">
                <a:latin typeface="Times New Roman" pitchFamily="18" charset="0"/>
                <a:cs typeface="Times New Roman" pitchFamily="18" charset="0"/>
              </a:rPr>
              <a:t>Obr. 16_ Peter </a:t>
            </a:r>
            <a:r>
              <a:rPr lang="cs-CZ" sz="900" dirty="0" err="1" smtClean="0">
                <a:latin typeface="Times New Roman" pitchFamily="18" charset="0"/>
                <a:cs typeface="Times New Roman" pitchFamily="18" charset="0"/>
              </a:rPr>
              <a:t>Woodard</a:t>
            </a:r>
            <a:r>
              <a:rPr lang="en-US" sz="900" dirty="0" smtClean="0">
                <a:latin typeface="Times New Roman" pitchFamily="18" charset="0"/>
                <a:cs typeface="Times New Roman" pitchFamily="18" charset="0"/>
              </a:rPr>
              <a:t> [cit. 2011-</a:t>
            </a:r>
            <a:r>
              <a:rPr lang="cs-CZ" sz="900" dirty="0" smtClean="0">
                <a:latin typeface="Times New Roman" pitchFamily="18" charset="0"/>
                <a:cs typeface="Times New Roman" pitchFamily="18" charset="0"/>
              </a:rPr>
              <a:t>10-12</a:t>
            </a:r>
            <a:r>
              <a:rPr lang="en-US" sz="900" dirty="0" smtClean="0">
                <a:latin typeface="Times New Roman" pitchFamily="18" charset="0"/>
                <a:cs typeface="Times New Roman" pitchFamily="18" charset="0"/>
              </a:rPr>
              <a:t>], </a:t>
            </a:r>
            <a:r>
              <a:rPr lang="en-US" sz="900" dirty="0" err="1" smtClean="0">
                <a:latin typeface="Times New Roman" pitchFamily="18" charset="0"/>
                <a:cs typeface="Times New Roman" pitchFamily="18" charset="0"/>
              </a:rPr>
              <a:t>dostupn</a:t>
            </a:r>
            <a:r>
              <a:rPr lang="cs-CZ" sz="900" dirty="0" smtClean="0">
                <a:latin typeface="Times New Roman" pitchFamily="18" charset="0"/>
                <a:cs typeface="Times New Roman" pitchFamily="18" charset="0"/>
              </a:rPr>
              <a:t>é jako volné dílo na www: </a:t>
            </a:r>
            <a:r>
              <a:rPr lang="cs-CZ" sz="900" dirty="0" smtClean="0">
                <a:latin typeface="Times New Roman" pitchFamily="18" charset="0"/>
                <a:cs typeface="Times New Roman" pitchFamily="18" charset="0"/>
                <a:hlinkClick r:id="rId16"/>
              </a:rPr>
              <a:t>http://commons.wikimedia.org/wiki/File:Cryptocarya_glaucescens_-_Walkers_Garden.JPG</a:t>
            </a:r>
            <a:endParaRPr lang="cs-CZ" sz="9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cs-CZ" sz="900" dirty="0" smtClean="0">
                <a:latin typeface="Times New Roman" pitchFamily="18" charset="0"/>
                <a:cs typeface="Times New Roman" pitchFamily="18" charset="0"/>
              </a:rPr>
              <a:t>Obr. 17_</a:t>
            </a:r>
            <a:r>
              <a:rPr lang="en-US" sz="900" dirty="0" smtClean="0">
                <a:latin typeface="Times New Roman" pitchFamily="18" charset="0"/>
                <a:cs typeface="Times New Roman" pitchFamily="18" charset="0"/>
              </a:rPr>
              <a:t> [cit. 2011-</a:t>
            </a:r>
            <a:r>
              <a:rPr lang="cs-CZ" sz="900" dirty="0" smtClean="0">
                <a:latin typeface="Times New Roman" pitchFamily="18" charset="0"/>
                <a:cs typeface="Times New Roman" pitchFamily="18" charset="0"/>
              </a:rPr>
              <a:t>10-12</a:t>
            </a:r>
            <a:r>
              <a:rPr lang="en-US" sz="900" dirty="0" smtClean="0">
                <a:latin typeface="Times New Roman" pitchFamily="18" charset="0"/>
                <a:cs typeface="Times New Roman" pitchFamily="18" charset="0"/>
              </a:rPr>
              <a:t>], </a:t>
            </a:r>
            <a:r>
              <a:rPr lang="en-US" sz="900" dirty="0" err="1" smtClean="0">
                <a:latin typeface="Times New Roman" pitchFamily="18" charset="0"/>
                <a:cs typeface="Times New Roman" pitchFamily="18" charset="0"/>
              </a:rPr>
              <a:t>dostupn</a:t>
            </a:r>
            <a:r>
              <a:rPr lang="cs-CZ" sz="900" dirty="0" smtClean="0">
                <a:latin typeface="Times New Roman" pitchFamily="18" charset="0"/>
                <a:cs typeface="Times New Roman" pitchFamily="18" charset="0"/>
              </a:rPr>
              <a:t>é jako volné dílo na www: </a:t>
            </a:r>
            <a:r>
              <a:rPr lang="cs-CZ" sz="900" dirty="0" smtClean="0">
                <a:latin typeface="Times New Roman" pitchFamily="18" charset="0"/>
                <a:cs typeface="Times New Roman" pitchFamily="18" charset="0"/>
                <a:hlinkClick r:id="rId17"/>
              </a:rPr>
              <a:t>http://commons.wikimedia.org/wiki/File:Ebony_elefant.JPG</a:t>
            </a:r>
            <a:endParaRPr lang="cs-CZ" sz="9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cs-CZ" sz="900" dirty="0" smtClean="0">
                <a:latin typeface="Times New Roman" pitchFamily="18" charset="0"/>
                <a:cs typeface="Times New Roman" pitchFamily="18" charset="0"/>
              </a:rPr>
              <a:t>Obr. 18_</a:t>
            </a:r>
            <a:r>
              <a:rPr lang="cs-CZ" sz="900" dirty="0" err="1" smtClean="0">
                <a:latin typeface="Times New Roman" pitchFamily="18" charset="0"/>
                <a:cs typeface="Times New Roman" pitchFamily="18" charset="0"/>
              </a:rPr>
              <a:t>Postdlf</a:t>
            </a:r>
            <a:r>
              <a:rPr lang="en-US" sz="900" dirty="0" smtClean="0">
                <a:latin typeface="Times New Roman" pitchFamily="18" charset="0"/>
                <a:cs typeface="Times New Roman" pitchFamily="18" charset="0"/>
              </a:rPr>
              <a:t> [cit. 2011-</a:t>
            </a:r>
            <a:r>
              <a:rPr lang="cs-CZ" sz="900" dirty="0" smtClean="0">
                <a:latin typeface="Times New Roman" pitchFamily="18" charset="0"/>
                <a:cs typeface="Times New Roman" pitchFamily="18" charset="0"/>
              </a:rPr>
              <a:t>10-12</a:t>
            </a:r>
            <a:r>
              <a:rPr lang="en-US" sz="900" dirty="0" smtClean="0">
                <a:latin typeface="Times New Roman" pitchFamily="18" charset="0"/>
                <a:cs typeface="Times New Roman" pitchFamily="18" charset="0"/>
              </a:rPr>
              <a:t>], </a:t>
            </a:r>
            <a:r>
              <a:rPr lang="en-US" sz="900" dirty="0" err="1" smtClean="0">
                <a:latin typeface="Times New Roman" pitchFamily="18" charset="0"/>
                <a:cs typeface="Times New Roman" pitchFamily="18" charset="0"/>
              </a:rPr>
              <a:t>dostupn</a:t>
            </a:r>
            <a:r>
              <a:rPr lang="cs-CZ" sz="900" dirty="0" smtClean="0">
                <a:latin typeface="Times New Roman" pitchFamily="18" charset="0"/>
                <a:cs typeface="Times New Roman" pitchFamily="18" charset="0"/>
              </a:rPr>
              <a:t>é pod licencí </a:t>
            </a:r>
            <a:r>
              <a:rPr lang="cs-CZ" sz="900" dirty="0" err="1" smtClean="0">
                <a:latin typeface="Times New Roman" pitchFamily="18" charset="0"/>
                <a:cs typeface="Times New Roman" pitchFamily="18" charset="0"/>
              </a:rPr>
              <a:t>CommonCreative</a:t>
            </a:r>
            <a:r>
              <a:rPr lang="cs-CZ" sz="900" dirty="0" smtClean="0">
                <a:latin typeface="Times New Roman" pitchFamily="18" charset="0"/>
                <a:cs typeface="Times New Roman" pitchFamily="18" charset="0"/>
              </a:rPr>
              <a:t> na www: </a:t>
            </a:r>
            <a:r>
              <a:rPr lang="cs-CZ" sz="900" dirty="0" smtClean="0">
                <a:latin typeface="Times New Roman" pitchFamily="18" charset="0"/>
                <a:cs typeface="Times New Roman" pitchFamily="18" charset="0"/>
                <a:hlinkClick r:id="rId18"/>
              </a:rPr>
              <a:t>http://commons.wikimedia.org/wiki/File:Saint_Andrew,_Barbados_035.jpg</a:t>
            </a:r>
            <a:endParaRPr lang="cs-CZ" sz="9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cs-CZ" sz="900" dirty="0" smtClean="0">
                <a:latin typeface="Times New Roman" pitchFamily="18" charset="0"/>
                <a:cs typeface="Times New Roman" pitchFamily="18" charset="0"/>
              </a:rPr>
              <a:t>Obr. 19_ </a:t>
            </a:r>
            <a:r>
              <a:rPr lang="cs-CZ" sz="900" dirty="0" err="1" smtClean="0">
                <a:latin typeface="Times New Roman" pitchFamily="18" charset="0"/>
                <a:cs typeface="Times New Roman" pitchFamily="18" charset="0"/>
              </a:rPr>
              <a:t>Wikipedia</a:t>
            </a:r>
            <a:r>
              <a:rPr lang="cs-CZ" sz="9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900" dirty="0" err="1" smtClean="0">
                <a:latin typeface="Times New Roman" pitchFamily="18" charset="0"/>
                <a:cs typeface="Times New Roman" pitchFamily="18" charset="0"/>
              </a:rPr>
              <a:t>Loves</a:t>
            </a:r>
            <a:r>
              <a:rPr lang="cs-CZ" sz="9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900" dirty="0" err="1" smtClean="0">
                <a:latin typeface="Times New Roman" pitchFamily="18" charset="0"/>
                <a:cs typeface="Times New Roman" pitchFamily="18" charset="0"/>
              </a:rPr>
              <a:t>Art</a:t>
            </a:r>
            <a:r>
              <a:rPr lang="cs-CZ" sz="9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900" dirty="0" smtClean="0">
                <a:latin typeface="Times New Roman" pitchFamily="18" charset="0"/>
                <a:cs typeface="Times New Roman" pitchFamily="18" charset="0"/>
              </a:rPr>
              <a:t>[cit. 2011-</a:t>
            </a:r>
            <a:r>
              <a:rPr lang="cs-CZ" sz="900" dirty="0" smtClean="0">
                <a:latin typeface="Times New Roman" pitchFamily="18" charset="0"/>
                <a:cs typeface="Times New Roman" pitchFamily="18" charset="0"/>
              </a:rPr>
              <a:t>10-12</a:t>
            </a:r>
            <a:r>
              <a:rPr lang="en-US" sz="900" dirty="0" smtClean="0">
                <a:latin typeface="Times New Roman" pitchFamily="18" charset="0"/>
                <a:cs typeface="Times New Roman" pitchFamily="18" charset="0"/>
              </a:rPr>
              <a:t>], </a:t>
            </a:r>
            <a:r>
              <a:rPr lang="en-US" sz="900" dirty="0" err="1" smtClean="0">
                <a:latin typeface="Times New Roman" pitchFamily="18" charset="0"/>
                <a:cs typeface="Times New Roman" pitchFamily="18" charset="0"/>
              </a:rPr>
              <a:t>dostupn</a:t>
            </a:r>
            <a:r>
              <a:rPr lang="cs-CZ" sz="900" dirty="0" smtClean="0">
                <a:latin typeface="Times New Roman" pitchFamily="18" charset="0"/>
                <a:cs typeface="Times New Roman" pitchFamily="18" charset="0"/>
              </a:rPr>
              <a:t>é pod licencí </a:t>
            </a:r>
            <a:r>
              <a:rPr lang="cs-CZ" sz="900" dirty="0" err="1" smtClean="0">
                <a:latin typeface="Times New Roman" pitchFamily="18" charset="0"/>
                <a:cs typeface="Times New Roman" pitchFamily="18" charset="0"/>
              </a:rPr>
              <a:t>CommonCreative</a:t>
            </a:r>
            <a:r>
              <a:rPr lang="cs-CZ" sz="900" dirty="0" smtClean="0">
                <a:latin typeface="Times New Roman" pitchFamily="18" charset="0"/>
                <a:cs typeface="Times New Roman" pitchFamily="18" charset="0"/>
              </a:rPr>
              <a:t> na www: </a:t>
            </a:r>
            <a:r>
              <a:rPr lang="cs-CZ" sz="900" dirty="0" smtClean="0">
                <a:latin typeface="Times New Roman" pitchFamily="18" charset="0"/>
                <a:cs typeface="Times New Roman" pitchFamily="18" charset="0"/>
                <a:hlinkClick r:id="rId19"/>
              </a:rPr>
              <a:t>http://commons.wikimedia.org/wiki/File:WLA_ima_Mahogany_card_table_American.jpg</a:t>
            </a:r>
            <a:endParaRPr lang="cs-CZ" sz="9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cs-CZ" sz="900" dirty="0" smtClean="0">
                <a:latin typeface="Times New Roman" pitchFamily="18" charset="0"/>
                <a:cs typeface="Times New Roman" pitchFamily="18" charset="0"/>
              </a:rPr>
              <a:t>Obr. 20_ </a:t>
            </a:r>
            <a:r>
              <a:rPr lang="cs-CZ" sz="900" dirty="0" err="1" smtClean="0">
                <a:latin typeface="Times New Roman" pitchFamily="18" charset="0"/>
                <a:cs typeface="Times New Roman" pitchFamily="18" charset="0"/>
              </a:rPr>
              <a:t>pojulumyth</a:t>
            </a:r>
            <a:r>
              <a:rPr lang="en-US" sz="900" dirty="0" smtClean="0">
                <a:latin typeface="Times New Roman" pitchFamily="18" charset="0"/>
                <a:cs typeface="Times New Roman" pitchFamily="18" charset="0"/>
              </a:rPr>
              <a:t> [cit. 2011-</a:t>
            </a:r>
            <a:r>
              <a:rPr lang="cs-CZ" sz="900" dirty="0" smtClean="0">
                <a:latin typeface="Times New Roman" pitchFamily="18" charset="0"/>
                <a:cs typeface="Times New Roman" pitchFamily="18" charset="0"/>
              </a:rPr>
              <a:t>10-12</a:t>
            </a:r>
            <a:r>
              <a:rPr lang="en-US" sz="900" dirty="0" smtClean="0">
                <a:latin typeface="Times New Roman" pitchFamily="18" charset="0"/>
                <a:cs typeface="Times New Roman" pitchFamily="18" charset="0"/>
              </a:rPr>
              <a:t>], </a:t>
            </a:r>
            <a:r>
              <a:rPr lang="en-US" sz="900" dirty="0" err="1" smtClean="0">
                <a:latin typeface="Times New Roman" pitchFamily="18" charset="0"/>
                <a:cs typeface="Times New Roman" pitchFamily="18" charset="0"/>
              </a:rPr>
              <a:t>dostupn</a:t>
            </a:r>
            <a:r>
              <a:rPr lang="cs-CZ" sz="900" dirty="0" smtClean="0">
                <a:latin typeface="Times New Roman" pitchFamily="18" charset="0"/>
                <a:cs typeface="Times New Roman" pitchFamily="18" charset="0"/>
              </a:rPr>
              <a:t>é jako volné dílo na www: </a:t>
            </a:r>
            <a:r>
              <a:rPr lang="cs-CZ" sz="900" dirty="0" smtClean="0">
                <a:latin typeface="Times New Roman" pitchFamily="18" charset="0"/>
                <a:cs typeface="Times New Roman" pitchFamily="18" charset="0"/>
                <a:hlinkClick r:id="rId20"/>
              </a:rPr>
              <a:t>http://commons.wikimedia.org/wiki/File:Loka-teak.JPG</a:t>
            </a:r>
            <a:endParaRPr lang="cs-CZ" sz="9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cs-CZ" sz="900" dirty="0" smtClean="0">
                <a:latin typeface="Times New Roman" pitchFamily="18" charset="0"/>
                <a:cs typeface="Times New Roman" pitchFamily="18" charset="0"/>
              </a:rPr>
              <a:t>Obr. 21_Reji </a:t>
            </a:r>
            <a:r>
              <a:rPr lang="cs-CZ" sz="900" dirty="0" err="1" smtClean="0">
                <a:latin typeface="Times New Roman" pitchFamily="18" charset="0"/>
                <a:cs typeface="Times New Roman" pitchFamily="18" charset="0"/>
              </a:rPr>
              <a:t>Jacob</a:t>
            </a:r>
            <a:r>
              <a:rPr lang="en-US" sz="900" dirty="0" smtClean="0">
                <a:latin typeface="Times New Roman" pitchFamily="18" charset="0"/>
                <a:cs typeface="Times New Roman" pitchFamily="18" charset="0"/>
              </a:rPr>
              <a:t> [cit. 2011-</a:t>
            </a:r>
            <a:r>
              <a:rPr lang="cs-CZ" sz="900" dirty="0" smtClean="0">
                <a:latin typeface="Times New Roman" pitchFamily="18" charset="0"/>
                <a:cs typeface="Times New Roman" pitchFamily="18" charset="0"/>
              </a:rPr>
              <a:t>10-12</a:t>
            </a:r>
            <a:r>
              <a:rPr lang="en-US" sz="900" dirty="0" smtClean="0">
                <a:latin typeface="Times New Roman" pitchFamily="18" charset="0"/>
                <a:cs typeface="Times New Roman" pitchFamily="18" charset="0"/>
              </a:rPr>
              <a:t>], </a:t>
            </a:r>
            <a:r>
              <a:rPr lang="en-US" sz="900" dirty="0" err="1" smtClean="0">
                <a:latin typeface="Times New Roman" pitchFamily="18" charset="0"/>
                <a:cs typeface="Times New Roman" pitchFamily="18" charset="0"/>
              </a:rPr>
              <a:t>dostupn</a:t>
            </a:r>
            <a:r>
              <a:rPr lang="cs-CZ" sz="900" dirty="0" smtClean="0">
                <a:latin typeface="Times New Roman" pitchFamily="18" charset="0"/>
                <a:cs typeface="Times New Roman" pitchFamily="18" charset="0"/>
              </a:rPr>
              <a:t>é jako volné dílo na www: </a:t>
            </a:r>
            <a:r>
              <a:rPr lang="cs-CZ" sz="900" dirty="0" smtClean="0">
                <a:latin typeface="Times New Roman" pitchFamily="18" charset="0"/>
                <a:cs typeface="Times New Roman" pitchFamily="18" charset="0"/>
                <a:hlinkClick r:id="rId21"/>
              </a:rPr>
              <a:t>http://commons.wikimedia.org/wiki/File:Teak_wood_-cross_section.jpg</a:t>
            </a:r>
            <a:endParaRPr lang="cs-CZ" sz="9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cs-CZ" sz="900" dirty="0" smtClean="0">
                <a:latin typeface="Times New Roman" pitchFamily="18" charset="0"/>
                <a:cs typeface="Times New Roman" pitchFamily="18" charset="0"/>
              </a:rPr>
              <a:t>Obr. 22_Daniel </a:t>
            </a:r>
            <a:r>
              <a:rPr lang="cs-CZ" sz="900" dirty="0" err="1" smtClean="0">
                <a:latin typeface="Times New Roman" pitchFamily="18" charset="0"/>
                <a:cs typeface="Times New Roman" pitchFamily="18" charset="0"/>
              </a:rPr>
              <a:t>Beltrá</a:t>
            </a:r>
            <a:r>
              <a:rPr lang="cs-CZ" sz="900" dirty="0" smtClean="0">
                <a:latin typeface="Times New Roman" pitchFamily="18" charset="0"/>
                <a:cs typeface="Times New Roman" pitchFamily="18" charset="0"/>
              </a:rPr>
              <a:t>/Greenpeace</a:t>
            </a:r>
            <a:r>
              <a:rPr lang="en-US" sz="900" dirty="0" smtClean="0">
                <a:latin typeface="Times New Roman" pitchFamily="18" charset="0"/>
                <a:cs typeface="Times New Roman" pitchFamily="18" charset="0"/>
              </a:rPr>
              <a:t> [cit. 2011-</a:t>
            </a:r>
            <a:r>
              <a:rPr lang="cs-CZ" sz="900" dirty="0" smtClean="0">
                <a:latin typeface="Times New Roman" pitchFamily="18" charset="0"/>
                <a:cs typeface="Times New Roman" pitchFamily="18" charset="0"/>
              </a:rPr>
              <a:t>10-13</a:t>
            </a:r>
            <a:r>
              <a:rPr lang="en-US" sz="900" dirty="0" smtClean="0">
                <a:latin typeface="Times New Roman" pitchFamily="18" charset="0"/>
                <a:cs typeface="Times New Roman" pitchFamily="18" charset="0"/>
              </a:rPr>
              <a:t>], </a:t>
            </a:r>
            <a:r>
              <a:rPr lang="en-US" sz="900" dirty="0" err="1" smtClean="0">
                <a:latin typeface="Times New Roman" pitchFamily="18" charset="0"/>
                <a:cs typeface="Times New Roman" pitchFamily="18" charset="0"/>
              </a:rPr>
              <a:t>dostupn</a:t>
            </a:r>
            <a:r>
              <a:rPr lang="cs-CZ" sz="900" dirty="0" smtClean="0">
                <a:latin typeface="Times New Roman" pitchFamily="18" charset="0"/>
                <a:cs typeface="Times New Roman" pitchFamily="18" charset="0"/>
              </a:rPr>
              <a:t>é pod licencí </a:t>
            </a:r>
            <a:r>
              <a:rPr lang="cs-CZ" sz="900" dirty="0" err="1" smtClean="0">
                <a:latin typeface="Times New Roman" pitchFamily="18" charset="0"/>
                <a:cs typeface="Times New Roman" pitchFamily="18" charset="0"/>
              </a:rPr>
              <a:t>CommonCreative</a:t>
            </a:r>
            <a:r>
              <a:rPr lang="cs-CZ" sz="900" dirty="0" smtClean="0">
                <a:latin typeface="Times New Roman" pitchFamily="18" charset="0"/>
                <a:cs typeface="Times New Roman" pitchFamily="18" charset="0"/>
              </a:rPr>
              <a:t> na www: </a:t>
            </a:r>
            <a:r>
              <a:rPr lang="cs-CZ" sz="900" dirty="0" smtClean="0">
                <a:latin typeface="Times New Roman" pitchFamily="18" charset="0"/>
                <a:cs typeface="Times New Roman" pitchFamily="18" charset="0"/>
                <a:hlinkClick r:id="rId22"/>
              </a:rPr>
              <a:t>http://www.</a:t>
            </a:r>
            <a:r>
              <a:rPr lang="cs-CZ" sz="900" dirty="0" err="1" smtClean="0">
                <a:latin typeface="Times New Roman" pitchFamily="18" charset="0"/>
                <a:cs typeface="Times New Roman" pitchFamily="18" charset="0"/>
                <a:hlinkClick r:id="rId22"/>
              </a:rPr>
              <a:t>larepublicacultural.es</a:t>
            </a:r>
            <a:r>
              <a:rPr lang="cs-CZ" sz="900" dirty="0" smtClean="0">
                <a:latin typeface="Times New Roman" pitchFamily="18" charset="0"/>
                <a:cs typeface="Times New Roman" pitchFamily="18" charset="0"/>
                <a:hlinkClick r:id="rId22"/>
              </a:rPr>
              <a:t>/foto.php3?article349&amp;id_</a:t>
            </a:r>
            <a:r>
              <a:rPr lang="cs-CZ" sz="900" dirty="0" err="1" smtClean="0">
                <a:latin typeface="Times New Roman" pitchFamily="18" charset="0"/>
                <a:cs typeface="Times New Roman" pitchFamily="18" charset="0"/>
                <a:hlinkClick r:id="rId22"/>
              </a:rPr>
              <a:t>document</a:t>
            </a:r>
            <a:r>
              <a:rPr lang="cs-CZ" sz="900" dirty="0" smtClean="0">
                <a:latin typeface="Times New Roman" pitchFamily="18" charset="0"/>
                <a:cs typeface="Times New Roman" pitchFamily="18" charset="0"/>
                <a:hlinkClick r:id="rId22"/>
              </a:rPr>
              <a:t>=611</a:t>
            </a:r>
            <a:endParaRPr lang="cs-CZ" sz="9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cs-CZ" sz="900" dirty="0" smtClean="0">
                <a:latin typeface="Times New Roman" pitchFamily="18" charset="0"/>
                <a:cs typeface="Times New Roman" pitchFamily="18" charset="0"/>
              </a:rPr>
              <a:t>Obr. 23_ </a:t>
            </a:r>
            <a:r>
              <a:rPr lang="cs-CZ" sz="900" dirty="0" err="1" smtClean="0">
                <a:latin typeface="Times New Roman" pitchFamily="18" charset="0"/>
                <a:cs typeface="Times New Roman" pitchFamily="18" charset="0"/>
              </a:rPr>
              <a:t>Jami</a:t>
            </a:r>
            <a:r>
              <a:rPr lang="cs-CZ" sz="9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900" dirty="0" err="1" smtClean="0">
                <a:latin typeface="Times New Roman" pitchFamily="18" charset="0"/>
                <a:cs typeface="Times New Roman" pitchFamily="18" charset="0"/>
              </a:rPr>
              <a:t>Dwyer</a:t>
            </a:r>
            <a:r>
              <a:rPr lang="en-US" sz="900" dirty="0" smtClean="0">
                <a:latin typeface="Times New Roman" pitchFamily="18" charset="0"/>
                <a:cs typeface="Times New Roman" pitchFamily="18" charset="0"/>
              </a:rPr>
              <a:t> [cit. 2011-</a:t>
            </a:r>
            <a:r>
              <a:rPr lang="cs-CZ" sz="900" dirty="0" smtClean="0">
                <a:latin typeface="Times New Roman" pitchFamily="18" charset="0"/>
                <a:cs typeface="Times New Roman" pitchFamily="18" charset="0"/>
              </a:rPr>
              <a:t>10-13</a:t>
            </a:r>
            <a:r>
              <a:rPr lang="en-US" sz="900" dirty="0" smtClean="0">
                <a:latin typeface="Times New Roman" pitchFamily="18" charset="0"/>
                <a:cs typeface="Times New Roman" pitchFamily="18" charset="0"/>
              </a:rPr>
              <a:t>], </a:t>
            </a:r>
            <a:r>
              <a:rPr lang="en-US" sz="900" dirty="0" err="1" smtClean="0">
                <a:latin typeface="Times New Roman" pitchFamily="18" charset="0"/>
                <a:cs typeface="Times New Roman" pitchFamily="18" charset="0"/>
              </a:rPr>
              <a:t>dostupn</a:t>
            </a:r>
            <a:r>
              <a:rPr lang="cs-CZ" sz="900" dirty="0" smtClean="0">
                <a:latin typeface="Times New Roman" pitchFamily="18" charset="0"/>
                <a:cs typeface="Times New Roman" pitchFamily="18" charset="0"/>
              </a:rPr>
              <a:t>é jako volné dílo na www: </a:t>
            </a:r>
            <a:r>
              <a:rPr lang="cs-CZ" sz="900" dirty="0" smtClean="0">
                <a:latin typeface="Times New Roman" pitchFamily="18" charset="0"/>
                <a:cs typeface="Times New Roman" pitchFamily="18" charset="0"/>
                <a:hlinkClick r:id="rId23"/>
              </a:rPr>
              <a:t>http://en.wikipedia.org/wiki/File:Lacanja_burn.JPG</a:t>
            </a:r>
            <a:endParaRPr lang="cs-CZ" sz="9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cs-CZ" sz="900" dirty="0" smtClean="0">
                <a:latin typeface="Times New Roman" pitchFamily="18" charset="0"/>
                <a:cs typeface="Times New Roman" pitchFamily="18" charset="0"/>
              </a:rPr>
              <a:t>Obr. 24_Peer V</a:t>
            </a:r>
            <a:r>
              <a:rPr lang="en-US" sz="900" dirty="0" smtClean="0">
                <a:latin typeface="Times New Roman" pitchFamily="18" charset="0"/>
                <a:cs typeface="Times New Roman" pitchFamily="18" charset="0"/>
              </a:rPr>
              <a:t> [cit. 2011-</a:t>
            </a:r>
            <a:r>
              <a:rPr lang="cs-CZ" sz="900" dirty="0" smtClean="0">
                <a:latin typeface="Times New Roman" pitchFamily="18" charset="0"/>
                <a:cs typeface="Times New Roman" pitchFamily="18" charset="0"/>
              </a:rPr>
              <a:t>10-13</a:t>
            </a:r>
            <a:r>
              <a:rPr lang="en-US" sz="900" dirty="0" smtClean="0">
                <a:latin typeface="Times New Roman" pitchFamily="18" charset="0"/>
                <a:cs typeface="Times New Roman" pitchFamily="18" charset="0"/>
              </a:rPr>
              <a:t>], </a:t>
            </a:r>
            <a:r>
              <a:rPr lang="en-US" sz="900" dirty="0" err="1" smtClean="0">
                <a:latin typeface="Times New Roman" pitchFamily="18" charset="0"/>
                <a:cs typeface="Times New Roman" pitchFamily="18" charset="0"/>
              </a:rPr>
              <a:t>dostupn</a:t>
            </a:r>
            <a:r>
              <a:rPr lang="cs-CZ" sz="900" dirty="0" smtClean="0">
                <a:latin typeface="Times New Roman" pitchFamily="18" charset="0"/>
                <a:cs typeface="Times New Roman" pitchFamily="18" charset="0"/>
              </a:rPr>
              <a:t>é pod licencí </a:t>
            </a:r>
            <a:r>
              <a:rPr lang="cs-CZ" sz="900" dirty="0" err="1" smtClean="0">
                <a:latin typeface="Times New Roman" pitchFamily="18" charset="0"/>
                <a:cs typeface="Times New Roman" pitchFamily="18" charset="0"/>
              </a:rPr>
              <a:t>CommonCreative</a:t>
            </a:r>
            <a:r>
              <a:rPr lang="cs-CZ" sz="900" dirty="0" smtClean="0">
                <a:latin typeface="Times New Roman" pitchFamily="18" charset="0"/>
                <a:cs typeface="Times New Roman" pitchFamily="18" charset="0"/>
              </a:rPr>
              <a:t> na www: </a:t>
            </a:r>
            <a:r>
              <a:rPr lang="cs-CZ" sz="900" dirty="0" smtClean="0">
                <a:latin typeface="Times New Roman" pitchFamily="18" charset="0"/>
                <a:cs typeface="Times New Roman" pitchFamily="18" charset="0"/>
                <a:hlinkClick r:id="rId24"/>
              </a:rPr>
              <a:t>http://en.wikipedia.org/wiki/File:ParaguayChaco_Clearings_for_cattle_grazing_.jpg</a:t>
            </a:r>
            <a:endParaRPr lang="cs-CZ" sz="9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cs-CZ" sz="900" dirty="0" smtClean="0">
                <a:latin typeface="Times New Roman" pitchFamily="18" charset="0"/>
                <a:cs typeface="Times New Roman" pitchFamily="18" charset="0"/>
              </a:rPr>
              <a:t>Obr. 25_</a:t>
            </a:r>
            <a:r>
              <a:rPr lang="cs-CZ" sz="900" dirty="0" err="1" smtClean="0">
                <a:latin typeface="Times New Roman" pitchFamily="18" charset="0"/>
                <a:cs typeface="Times New Roman" pitchFamily="18" charset="0"/>
              </a:rPr>
              <a:t>Forest</a:t>
            </a:r>
            <a:r>
              <a:rPr lang="cs-CZ" sz="900" dirty="0" smtClean="0">
                <a:latin typeface="Times New Roman" pitchFamily="18" charset="0"/>
                <a:cs typeface="Times New Roman" pitchFamily="18" charset="0"/>
              </a:rPr>
              <a:t> &amp; </a:t>
            </a:r>
            <a:r>
              <a:rPr lang="cs-CZ" sz="900" dirty="0" err="1" smtClean="0">
                <a:latin typeface="Times New Roman" pitchFamily="18" charset="0"/>
                <a:cs typeface="Times New Roman" pitchFamily="18" charset="0"/>
              </a:rPr>
              <a:t>Kim</a:t>
            </a:r>
            <a:r>
              <a:rPr lang="cs-CZ" sz="9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900" dirty="0" err="1" smtClean="0">
                <a:latin typeface="Times New Roman" pitchFamily="18" charset="0"/>
                <a:cs typeface="Times New Roman" pitchFamily="18" charset="0"/>
              </a:rPr>
              <a:t>Starr</a:t>
            </a:r>
            <a:r>
              <a:rPr lang="cs-CZ" sz="9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cs-CZ" sz="900" dirty="0" err="1" smtClean="0">
                <a:latin typeface="Times New Roman" pitchFamily="18" charset="0"/>
                <a:cs typeface="Times New Roman" pitchFamily="18" charset="0"/>
              </a:rPr>
              <a:t>Olegivvit</a:t>
            </a:r>
            <a:r>
              <a:rPr lang="cs-CZ" sz="9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cs-CZ" sz="900" dirty="0" err="1" smtClean="0">
                <a:latin typeface="Times New Roman" pitchFamily="18" charset="0"/>
                <a:cs typeface="Times New Roman" pitchFamily="18" charset="0"/>
              </a:rPr>
              <a:t>Scott</a:t>
            </a:r>
            <a:r>
              <a:rPr lang="cs-CZ" sz="900" dirty="0" smtClean="0">
                <a:latin typeface="Times New Roman" pitchFamily="18" charset="0"/>
                <a:cs typeface="Times New Roman" pitchFamily="18" charset="0"/>
              </a:rPr>
              <a:t> Bauer</a:t>
            </a:r>
            <a:r>
              <a:rPr lang="en-US" sz="900" dirty="0" smtClean="0">
                <a:latin typeface="Times New Roman" pitchFamily="18" charset="0"/>
                <a:cs typeface="Times New Roman" pitchFamily="18" charset="0"/>
              </a:rPr>
              <a:t>[cit. 2011-</a:t>
            </a:r>
            <a:r>
              <a:rPr lang="cs-CZ" sz="900" dirty="0" smtClean="0">
                <a:latin typeface="Times New Roman" pitchFamily="18" charset="0"/>
                <a:cs typeface="Times New Roman" pitchFamily="18" charset="0"/>
              </a:rPr>
              <a:t>10-15</a:t>
            </a:r>
            <a:r>
              <a:rPr lang="en-US" sz="900" dirty="0" smtClean="0">
                <a:latin typeface="Times New Roman" pitchFamily="18" charset="0"/>
                <a:cs typeface="Times New Roman" pitchFamily="18" charset="0"/>
              </a:rPr>
              <a:t>]</a:t>
            </a:r>
            <a:r>
              <a:rPr lang="cs-CZ" sz="9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9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900" dirty="0" err="1" smtClean="0">
                <a:latin typeface="Times New Roman" pitchFamily="18" charset="0"/>
                <a:cs typeface="Times New Roman" pitchFamily="18" charset="0"/>
              </a:rPr>
              <a:t>dostupn</a:t>
            </a:r>
            <a:r>
              <a:rPr lang="cs-CZ" sz="900" dirty="0" smtClean="0">
                <a:latin typeface="Times New Roman" pitchFamily="18" charset="0"/>
                <a:cs typeface="Times New Roman" pitchFamily="18" charset="0"/>
              </a:rPr>
              <a:t>é pod licencí </a:t>
            </a:r>
            <a:r>
              <a:rPr lang="cs-CZ" sz="900" dirty="0" err="1" smtClean="0">
                <a:latin typeface="Times New Roman" pitchFamily="18" charset="0"/>
                <a:cs typeface="Times New Roman" pitchFamily="18" charset="0"/>
              </a:rPr>
              <a:t>CommonCreative</a:t>
            </a:r>
            <a:r>
              <a:rPr lang="cs-CZ" sz="900" dirty="0" smtClean="0">
                <a:latin typeface="Times New Roman" pitchFamily="18" charset="0"/>
                <a:cs typeface="Times New Roman" pitchFamily="18" charset="0"/>
              </a:rPr>
              <a:t> na www: </a:t>
            </a:r>
            <a:r>
              <a:rPr lang="cs-CZ" sz="900" dirty="0" smtClean="0">
                <a:latin typeface="Times New Roman" pitchFamily="18" charset="0"/>
                <a:cs typeface="Times New Roman" pitchFamily="18" charset="0"/>
                <a:hlinkClick r:id="rId25"/>
              </a:rPr>
              <a:t>http://commons.wikimedia.org/wiki/File:Owoce_Papaja.jpg</a:t>
            </a:r>
            <a:endParaRPr lang="cs-CZ" sz="9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cs-CZ" sz="900" dirty="0" smtClean="0">
                <a:latin typeface="Times New Roman" pitchFamily="18" charset="0"/>
                <a:cs typeface="Times New Roman" pitchFamily="18" charset="0"/>
              </a:rPr>
              <a:t>Obr. 26_</a:t>
            </a:r>
            <a:r>
              <a:rPr lang="cs-CZ" sz="900" dirty="0" err="1" smtClean="0">
                <a:latin typeface="Times New Roman" pitchFamily="18" charset="0"/>
                <a:cs typeface="Times New Roman" pitchFamily="18" charset="0"/>
              </a:rPr>
              <a:t>Michermann</a:t>
            </a:r>
            <a:r>
              <a:rPr lang="en-US" sz="900" dirty="0" smtClean="0">
                <a:latin typeface="Times New Roman" pitchFamily="18" charset="0"/>
                <a:cs typeface="Times New Roman" pitchFamily="18" charset="0"/>
              </a:rPr>
              <a:t> [cit. 2011-</a:t>
            </a:r>
            <a:r>
              <a:rPr lang="cs-CZ" sz="900" dirty="0" smtClean="0">
                <a:latin typeface="Times New Roman" pitchFamily="18" charset="0"/>
                <a:cs typeface="Times New Roman" pitchFamily="18" charset="0"/>
              </a:rPr>
              <a:t>10-15</a:t>
            </a:r>
            <a:r>
              <a:rPr lang="en-US" sz="900" dirty="0" smtClean="0">
                <a:latin typeface="Times New Roman" pitchFamily="18" charset="0"/>
                <a:cs typeface="Times New Roman" pitchFamily="18" charset="0"/>
              </a:rPr>
              <a:t>], </a:t>
            </a:r>
            <a:r>
              <a:rPr lang="en-US" sz="900" dirty="0" err="1" smtClean="0">
                <a:latin typeface="Times New Roman" pitchFamily="18" charset="0"/>
                <a:cs typeface="Times New Roman" pitchFamily="18" charset="0"/>
              </a:rPr>
              <a:t>dostupn</a:t>
            </a:r>
            <a:r>
              <a:rPr lang="cs-CZ" sz="900" dirty="0" smtClean="0">
                <a:latin typeface="Times New Roman" pitchFamily="18" charset="0"/>
                <a:cs typeface="Times New Roman" pitchFamily="18" charset="0"/>
              </a:rPr>
              <a:t>é pod licencí </a:t>
            </a:r>
            <a:r>
              <a:rPr lang="cs-CZ" sz="900" dirty="0" err="1" smtClean="0">
                <a:latin typeface="Times New Roman" pitchFamily="18" charset="0"/>
                <a:cs typeface="Times New Roman" pitchFamily="18" charset="0"/>
              </a:rPr>
              <a:t>CommonCreative</a:t>
            </a:r>
            <a:r>
              <a:rPr lang="cs-CZ" sz="900" dirty="0" smtClean="0">
                <a:latin typeface="Times New Roman" pitchFamily="18" charset="0"/>
                <a:cs typeface="Times New Roman" pitchFamily="18" charset="0"/>
              </a:rPr>
              <a:t> na www: </a:t>
            </a:r>
            <a:r>
              <a:rPr lang="cs-CZ" sz="900" dirty="0" smtClean="0">
                <a:latin typeface="Times New Roman" pitchFamily="18" charset="0"/>
                <a:cs typeface="Times New Roman" pitchFamily="18" charset="0"/>
                <a:hlinkClick r:id="rId26"/>
              </a:rPr>
              <a:t>http://commons.wikimedia.org/wiki/File:Breadfruit_tree_in_Palmira_Valle_del_Cauca_Colombia.jpg</a:t>
            </a:r>
            <a:endParaRPr lang="cs-CZ" sz="9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cs-CZ" sz="900" dirty="0" smtClean="0">
                <a:latin typeface="Times New Roman" pitchFamily="18" charset="0"/>
                <a:cs typeface="Times New Roman" pitchFamily="18" charset="0"/>
              </a:rPr>
              <a:t>Obr. 27_ </a:t>
            </a:r>
            <a:r>
              <a:rPr lang="cs-CZ" sz="900" dirty="0" err="1" smtClean="0">
                <a:latin typeface="Times New Roman" pitchFamily="18" charset="0"/>
                <a:cs typeface="Times New Roman" pitchFamily="18" charset="0"/>
              </a:rPr>
              <a:t>AxelBoldt</a:t>
            </a:r>
            <a:r>
              <a:rPr lang="en-US" sz="900" dirty="0" smtClean="0">
                <a:latin typeface="Times New Roman" pitchFamily="18" charset="0"/>
                <a:cs typeface="Times New Roman" pitchFamily="18" charset="0"/>
              </a:rPr>
              <a:t>[cit. 2011-</a:t>
            </a:r>
            <a:r>
              <a:rPr lang="cs-CZ" sz="900" dirty="0" smtClean="0">
                <a:latin typeface="Times New Roman" pitchFamily="18" charset="0"/>
                <a:cs typeface="Times New Roman" pitchFamily="18" charset="0"/>
              </a:rPr>
              <a:t>10-15</a:t>
            </a:r>
            <a:r>
              <a:rPr lang="en-US" sz="900" dirty="0" smtClean="0">
                <a:latin typeface="Times New Roman" pitchFamily="18" charset="0"/>
                <a:cs typeface="Times New Roman" pitchFamily="18" charset="0"/>
              </a:rPr>
              <a:t>], </a:t>
            </a:r>
            <a:r>
              <a:rPr lang="en-US" sz="900" dirty="0" err="1" smtClean="0">
                <a:latin typeface="Times New Roman" pitchFamily="18" charset="0"/>
                <a:cs typeface="Times New Roman" pitchFamily="18" charset="0"/>
              </a:rPr>
              <a:t>dostupn</a:t>
            </a:r>
            <a:r>
              <a:rPr lang="cs-CZ" sz="900" dirty="0" smtClean="0">
                <a:latin typeface="Times New Roman" pitchFamily="18" charset="0"/>
                <a:cs typeface="Times New Roman" pitchFamily="18" charset="0"/>
              </a:rPr>
              <a:t>é jako </a:t>
            </a:r>
            <a:r>
              <a:rPr lang="cs-CZ" sz="900" dirty="0" err="1" smtClean="0">
                <a:latin typeface="Times New Roman" pitchFamily="18" charset="0"/>
                <a:cs typeface="Times New Roman" pitchFamily="18" charset="0"/>
              </a:rPr>
              <a:t>volnédílo</a:t>
            </a:r>
            <a:r>
              <a:rPr lang="cs-CZ" sz="900" dirty="0" smtClean="0">
                <a:latin typeface="Times New Roman" pitchFamily="18" charset="0"/>
                <a:cs typeface="Times New Roman" pitchFamily="18" charset="0"/>
              </a:rPr>
              <a:t> na www: </a:t>
            </a:r>
            <a:r>
              <a:rPr lang="cs-CZ" sz="900" dirty="0" smtClean="0">
                <a:latin typeface="Times New Roman" pitchFamily="18" charset="0"/>
                <a:cs typeface="Times New Roman" pitchFamily="18" charset="0"/>
                <a:hlinkClick r:id="rId27"/>
              </a:rPr>
              <a:t>http://cs.wikipedia.org/wiki/Soubor:Rubber_tree_plantation.JPG</a:t>
            </a:r>
            <a:endParaRPr lang="cs-CZ" sz="9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cs-CZ" sz="900" dirty="0" smtClean="0">
                <a:latin typeface="Times New Roman" pitchFamily="18" charset="0"/>
                <a:cs typeface="Times New Roman" pitchFamily="18" charset="0"/>
              </a:rPr>
              <a:t>Obr. 28_</a:t>
            </a:r>
            <a:r>
              <a:rPr lang="cs-CZ" sz="900" dirty="0" err="1" smtClean="0">
                <a:latin typeface="Times New Roman" pitchFamily="18" charset="0"/>
                <a:cs typeface="Times New Roman" pitchFamily="18" charset="0"/>
              </a:rPr>
              <a:t>Craig</a:t>
            </a:r>
            <a:r>
              <a:rPr lang="en-US" sz="900" dirty="0" smtClean="0">
                <a:latin typeface="Times New Roman" pitchFamily="18" charset="0"/>
                <a:cs typeface="Times New Roman" pitchFamily="18" charset="0"/>
              </a:rPr>
              <a:t> [cit. 2011-</a:t>
            </a:r>
            <a:r>
              <a:rPr lang="cs-CZ" sz="900" dirty="0" smtClean="0">
                <a:latin typeface="Times New Roman" pitchFamily="18" charset="0"/>
                <a:cs typeface="Times New Roman" pitchFamily="18" charset="0"/>
              </a:rPr>
              <a:t>10-15</a:t>
            </a:r>
            <a:r>
              <a:rPr lang="en-US" sz="900" dirty="0" smtClean="0">
                <a:latin typeface="Times New Roman" pitchFamily="18" charset="0"/>
                <a:cs typeface="Times New Roman" pitchFamily="18" charset="0"/>
              </a:rPr>
              <a:t>], </a:t>
            </a:r>
            <a:r>
              <a:rPr lang="en-US" sz="900" dirty="0" err="1" smtClean="0">
                <a:latin typeface="Times New Roman" pitchFamily="18" charset="0"/>
                <a:cs typeface="Times New Roman" pitchFamily="18" charset="0"/>
              </a:rPr>
              <a:t>dostupn</a:t>
            </a:r>
            <a:r>
              <a:rPr lang="cs-CZ" sz="900" dirty="0" smtClean="0">
                <a:latin typeface="Times New Roman" pitchFamily="18" charset="0"/>
                <a:cs typeface="Times New Roman" pitchFamily="18" charset="0"/>
              </a:rPr>
              <a:t>é jako volné dílo na www: </a:t>
            </a:r>
            <a:r>
              <a:rPr lang="cs-CZ" sz="900" dirty="0" smtClean="0">
                <a:latin typeface="Times New Roman" pitchFamily="18" charset="0"/>
                <a:cs typeface="Times New Roman" pitchFamily="18" charset="0"/>
                <a:hlinkClick r:id="rId28"/>
              </a:rPr>
              <a:t>http://cs.wikipedia.org/wiki/Soubor:Oilpalm_malaysia.jpg</a:t>
            </a:r>
            <a:endParaRPr lang="cs-CZ" sz="9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cs-CZ" sz="900" dirty="0" smtClean="0">
                <a:latin typeface="Times New Roman" pitchFamily="18" charset="0"/>
                <a:cs typeface="Times New Roman" pitchFamily="18" charset="0"/>
              </a:rPr>
              <a:t>Obr. 29_</a:t>
            </a:r>
            <a:r>
              <a:rPr lang="cs-CZ" sz="900" dirty="0" err="1" smtClean="0">
                <a:latin typeface="Times New Roman" pitchFamily="18" charset="0"/>
                <a:cs typeface="Times New Roman" pitchFamily="18" charset="0"/>
              </a:rPr>
              <a:t>Claus</a:t>
            </a:r>
            <a:r>
              <a:rPr lang="cs-CZ" sz="9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900" dirty="0" err="1" smtClean="0">
                <a:latin typeface="Times New Roman" pitchFamily="18" charset="0"/>
                <a:cs typeface="Times New Roman" pitchFamily="18" charset="0"/>
              </a:rPr>
              <a:t>Bunks</a:t>
            </a:r>
            <a:r>
              <a:rPr lang="en-US" sz="900" dirty="0" smtClean="0">
                <a:latin typeface="Times New Roman" pitchFamily="18" charset="0"/>
                <a:cs typeface="Times New Roman" pitchFamily="18" charset="0"/>
              </a:rPr>
              <a:t> [cit. 2011-</a:t>
            </a:r>
            <a:r>
              <a:rPr lang="cs-CZ" sz="900" dirty="0" smtClean="0">
                <a:latin typeface="Times New Roman" pitchFamily="18" charset="0"/>
                <a:cs typeface="Times New Roman" pitchFamily="18" charset="0"/>
              </a:rPr>
              <a:t>10-15</a:t>
            </a:r>
            <a:r>
              <a:rPr lang="en-US" sz="900" dirty="0" smtClean="0">
                <a:latin typeface="Times New Roman" pitchFamily="18" charset="0"/>
                <a:cs typeface="Times New Roman" pitchFamily="18" charset="0"/>
              </a:rPr>
              <a:t>], </a:t>
            </a:r>
            <a:r>
              <a:rPr lang="en-US" sz="900" dirty="0" err="1" smtClean="0">
                <a:latin typeface="Times New Roman" pitchFamily="18" charset="0"/>
                <a:cs typeface="Times New Roman" pitchFamily="18" charset="0"/>
              </a:rPr>
              <a:t>dostupn</a:t>
            </a:r>
            <a:r>
              <a:rPr lang="cs-CZ" sz="900" dirty="0" smtClean="0">
                <a:latin typeface="Times New Roman" pitchFamily="18" charset="0"/>
                <a:cs typeface="Times New Roman" pitchFamily="18" charset="0"/>
              </a:rPr>
              <a:t>é jako volné dílo na www: </a:t>
            </a:r>
            <a:r>
              <a:rPr lang="cs-CZ" sz="900" dirty="0" smtClean="0">
                <a:latin typeface="Times New Roman" pitchFamily="18" charset="0"/>
                <a:cs typeface="Times New Roman" pitchFamily="18" charset="0"/>
                <a:hlinkClick r:id="rId29"/>
              </a:rPr>
              <a:t>http://commons.wikimedia.org/wiki/File:Cacao.jpeg?uselang=cs</a:t>
            </a:r>
            <a:endParaRPr lang="cs-CZ" sz="9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cs-CZ" sz="900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428596" y="428604"/>
            <a:ext cx="8501122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000" dirty="0" smtClean="0">
                <a:latin typeface="Times New Roman" pitchFamily="18" charset="0"/>
                <a:cs typeface="Times New Roman" pitchFamily="18" charset="0"/>
              </a:rPr>
              <a:t>Obr. 30_</a:t>
            </a:r>
            <a:r>
              <a:rPr lang="cs-CZ" sz="1000" dirty="0" err="1" smtClean="0">
                <a:latin typeface="Times New Roman" pitchFamily="18" charset="0"/>
                <a:cs typeface="Times New Roman" pitchFamily="18" charset="0"/>
              </a:rPr>
              <a:t>Jamcelsus</a:t>
            </a:r>
            <a:r>
              <a:rPr lang="en-US" sz="1000" dirty="0" smtClean="0">
                <a:latin typeface="Times New Roman" pitchFamily="18" charset="0"/>
                <a:cs typeface="Times New Roman" pitchFamily="18" charset="0"/>
              </a:rPr>
              <a:t> [cit. 2011-</a:t>
            </a:r>
            <a:r>
              <a:rPr lang="cs-CZ" sz="1000" dirty="0" smtClean="0">
                <a:latin typeface="Times New Roman" pitchFamily="18" charset="0"/>
                <a:cs typeface="Times New Roman" pitchFamily="18" charset="0"/>
              </a:rPr>
              <a:t>10-15</a:t>
            </a:r>
            <a:r>
              <a:rPr lang="en-US" sz="1000" dirty="0" smtClean="0">
                <a:latin typeface="Times New Roman" pitchFamily="18" charset="0"/>
                <a:cs typeface="Times New Roman" pitchFamily="18" charset="0"/>
              </a:rPr>
              <a:t>], </a:t>
            </a:r>
            <a:r>
              <a:rPr lang="en-US" sz="1000" dirty="0" err="1" smtClean="0">
                <a:latin typeface="Times New Roman" pitchFamily="18" charset="0"/>
                <a:cs typeface="Times New Roman" pitchFamily="18" charset="0"/>
              </a:rPr>
              <a:t>dostupn</a:t>
            </a:r>
            <a:r>
              <a:rPr lang="cs-CZ" sz="1000" dirty="0" smtClean="0">
                <a:latin typeface="Times New Roman" pitchFamily="18" charset="0"/>
                <a:cs typeface="Times New Roman" pitchFamily="18" charset="0"/>
              </a:rPr>
              <a:t>é jako volné dílo na www: </a:t>
            </a:r>
            <a:r>
              <a:rPr lang="cs-CZ" sz="1000" dirty="0" smtClean="0">
                <a:latin typeface="Times New Roman" pitchFamily="18" charset="0"/>
                <a:cs typeface="Times New Roman" pitchFamily="18" charset="0"/>
                <a:hlinkClick r:id="rId2"/>
              </a:rPr>
              <a:t>http://commons.wikimedia.org/wiki/File:Topinambour_patate.jpg?uselang=cs</a:t>
            </a:r>
            <a:endParaRPr lang="cs-CZ" sz="10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cs-CZ" sz="1000" dirty="0" smtClean="0">
                <a:latin typeface="Times New Roman" pitchFamily="18" charset="0"/>
                <a:cs typeface="Times New Roman" pitchFamily="18" charset="0"/>
              </a:rPr>
              <a:t>Obr. 31_</a:t>
            </a:r>
            <a:r>
              <a:rPr lang="cs-CZ" sz="1000" dirty="0" smtClean="0"/>
              <a:t> </a:t>
            </a:r>
            <a:r>
              <a:rPr lang="cs-CZ" sz="1000" dirty="0" smtClean="0">
                <a:latin typeface="Times New Roman" pitchFamily="18" charset="0"/>
                <a:cs typeface="Times New Roman" pitchFamily="18" charset="0"/>
              </a:rPr>
              <a:t>A-</a:t>
            </a:r>
            <a:r>
              <a:rPr lang="cs-CZ" sz="1000" dirty="0" err="1" smtClean="0">
                <a:latin typeface="Times New Roman" pitchFamily="18" charset="0"/>
                <a:cs typeface="Times New Roman" pitchFamily="18" charset="0"/>
              </a:rPr>
              <a:t>giâu</a:t>
            </a:r>
            <a:r>
              <a:rPr lang="en-US" sz="1000" dirty="0" smtClean="0">
                <a:latin typeface="Times New Roman" pitchFamily="18" charset="0"/>
                <a:cs typeface="Times New Roman" pitchFamily="18" charset="0"/>
              </a:rPr>
              <a:t> [cit. 2011-</a:t>
            </a:r>
            <a:r>
              <a:rPr lang="cs-CZ" sz="1000" dirty="0" smtClean="0">
                <a:latin typeface="Times New Roman" pitchFamily="18" charset="0"/>
                <a:cs typeface="Times New Roman" pitchFamily="18" charset="0"/>
              </a:rPr>
              <a:t>10-15</a:t>
            </a:r>
            <a:r>
              <a:rPr lang="en-US" sz="1000" dirty="0" smtClean="0">
                <a:latin typeface="Times New Roman" pitchFamily="18" charset="0"/>
                <a:cs typeface="Times New Roman" pitchFamily="18" charset="0"/>
              </a:rPr>
              <a:t>], </a:t>
            </a:r>
            <a:r>
              <a:rPr lang="en-US" sz="1000" dirty="0" err="1" smtClean="0">
                <a:latin typeface="Times New Roman" pitchFamily="18" charset="0"/>
                <a:cs typeface="Times New Roman" pitchFamily="18" charset="0"/>
              </a:rPr>
              <a:t>dostupn</a:t>
            </a:r>
            <a:r>
              <a:rPr lang="cs-CZ" sz="1000" dirty="0" smtClean="0">
                <a:latin typeface="Times New Roman" pitchFamily="18" charset="0"/>
                <a:cs typeface="Times New Roman" pitchFamily="18" charset="0"/>
              </a:rPr>
              <a:t>é pod licencí </a:t>
            </a:r>
            <a:r>
              <a:rPr lang="cs-CZ" sz="1000" dirty="0" err="1" smtClean="0">
                <a:latin typeface="Times New Roman" pitchFamily="18" charset="0"/>
                <a:cs typeface="Times New Roman" pitchFamily="18" charset="0"/>
              </a:rPr>
              <a:t>CommonCreative</a:t>
            </a:r>
            <a:r>
              <a:rPr lang="cs-CZ" sz="1000" dirty="0" smtClean="0">
                <a:latin typeface="Times New Roman" pitchFamily="18" charset="0"/>
                <a:cs typeface="Times New Roman" pitchFamily="18" charset="0"/>
              </a:rPr>
              <a:t> na www: </a:t>
            </a:r>
            <a:r>
              <a:rPr lang="cs-CZ" sz="1000" dirty="0" smtClean="0">
                <a:latin typeface="Times New Roman" pitchFamily="18" charset="0"/>
                <a:cs typeface="Times New Roman" pitchFamily="18" charset="0"/>
                <a:hlinkClick r:id="rId3"/>
              </a:rPr>
              <a:t>http://cs.wikipedia.org/wiki/Soubor:Dioscorea_%28Taiwan%29.jpg</a:t>
            </a:r>
            <a:endParaRPr lang="cs-CZ" sz="10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cs-CZ" sz="1000" dirty="0" smtClean="0">
                <a:latin typeface="Times New Roman" pitchFamily="18" charset="0"/>
                <a:cs typeface="Times New Roman" pitchFamily="18" charset="0"/>
              </a:rPr>
              <a:t>Obr. 32_David </a:t>
            </a:r>
            <a:r>
              <a:rPr lang="cs-CZ" sz="1000" dirty="0" err="1" smtClean="0">
                <a:latin typeface="Times New Roman" pitchFamily="18" charset="0"/>
                <a:cs typeface="Times New Roman" pitchFamily="18" charset="0"/>
              </a:rPr>
              <a:t>Monniaux</a:t>
            </a:r>
            <a:r>
              <a:rPr lang="en-US" sz="1000" dirty="0" smtClean="0">
                <a:latin typeface="Times New Roman" pitchFamily="18" charset="0"/>
                <a:cs typeface="Times New Roman" pitchFamily="18" charset="0"/>
              </a:rPr>
              <a:t> [cit. 2011-</a:t>
            </a:r>
            <a:r>
              <a:rPr lang="cs-CZ" sz="1000" dirty="0" smtClean="0">
                <a:latin typeface="Times New Roman" pitchFamily="18" charset="0"/>
                <a:cs typeface="Times New Roman" pitchFamily="18" charset="0"/>
              </a:rPr>
              <a:t>10-15</a:t>
            </a:r>
            <a:r>
              <a:rPr lang="en-US" sz="1000" dirty="0" smtClean="0">
                <a:latin typeface="Times New Roman" pitchFamily="18" charset="0"/>
                <a:cs typeface="Times New Roman" pitchFamily="18" charset="0"/>
              </a:rPr>
              <a:t>], </a:t>
            </a:r>
            <a:r>
              <a:rPr lang="en-US" sz="1000" dirty="0" err="1" smtClean="0">
                <a:latin typeface="Times New Roman" pitchFamily="18" charset="0"/>
                <a:cs typeface="Times New Roman" pitchFamily="18" charset="0"/>
              </a:rPr>
              <a:t>dostupn</a:t>
            </a:r>
            <a:r>
              <a:rPr lang="cs-CZ" sz="1000" dirty="0" smtClean="0">
                <a:latin typeface="Times New Roman" pitchFamily="18" charset="0"/>
                <a:cs typeface="Times New Roman" pitchFamily="18" charset="0"/>
              </a:rPr>
              <a:t>é pod licencí </a:t>
            </a:r>
            <a:r>
              <a:rPr lang="cs-CZ" sz="1000" dirty="0" err="1" smtClean="0">
                <a:latin typeface="Times New Roman" pitchFamily="18" charset="0"/>
                <a:cs typeface="Times New Roman" pitchFamily="18" charset="0"/>
              </a:rPr>
              <a:t>CommonCreative</a:t>
            </a:r>
            <a:r>
              <a:rPr lang="cs-CZ" sz="1000" dirty="0" smtClean="0">
                <a:latin typeface="Times New Roman" pitchFamily="18" charset="0"/>
                <a:cs typeface="Times New Roman" pitchFamily="18" charset="0"/>
              </a:rPr>
              <a:t> na www: </a:t>
            </a:r>
            <a:r>
              <a:rPr lang="cs-CZ" sz="1000" dirty="0" smtClean="0">
                <a:latin typeface="Times New Roman" pitchFamily="18" charset="0"/>
                <a:cs typeface="Times New Roman" pitchFamily="18" charset="0"/>
                <a:hlinkClick r:id="rId4"/>
              </a:rPr>
              <a:t>http://commons.wikimedia.org/wiki/File:Manihot_esculenta_dsc07325.jpg?uselang=cs</a:t>
            </a:r>
            <a:endParaRPr lang="cs-CZ" sz="10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cs-CZ" sz="1000" dirty="0" smtClean="0">
                <a:latin typeface="Times New Roman" pitchFamily="18" charset="0"/>
                <a:cs typeface="Times New Roman" pitchFamily="18" charset="0"/>
              </a:rPr>
              <a:t>Obr. 33_</a:t>
            </a:r>
            <a:r>
              <a:rPr lang="cs-CZ" sz="1000" dirty="0" err="1" smtClean="0">
                <a:latin typeface="Times New Roman" pitchFamily="18" charset="0"/>
                <a:cs typeface="Times New Roman" pitchFamily="18" charset="0"/>
              </a:rPr>
              <a:t>Nataraja</a:t>
            </a:r>
            <a:r>
              <a:rPr lang="en-US" sz="1000" dirty="0" smtClean="0">
                <a:latin typeface="Times New Roman" pitchFamily="18" charset="0"/>
                <a:cs typeface="Times New Roman" pitchFamily="18" charset="0"/>
              </a:rPr>
              <a:t> [cit. 2011-</a:t>
            </a:r>
            <a:r>
              <a:rPr lang="cs-CZ" sz="1000" dirty="0" smtClean="0">
                <a:latin typeface="Times New Roman" pitchFamily="18" charset="0"/>
                <a:cs typeface="Times New Roman" pitchFamily="18" charset="0"/>
              </a:rPr>
              <a:t>10-15</a:t>
            </a:r>
            <a:r>
              <a:rPr lang="en-US" sz="1000" dirty="0" smtClean="0">
                <a:latin typeface="Times New Roman" pitchFamily="18" charset="0"/>
                <a:cs typeface="Times New Roman" pitchFamily="18" charset="0"/>
              </a:rPr>
              <a:t>], </a:t>
            </a:r>
            <a:r>
              <a:rPr lang="en-US" sz="1000" dirty="0" err="1" smtClean="0">
                <a:latin typeface="Times New Roman" pitchFamily="18" charset="0"/>
                <a:cs typeface="Times New Roman" pitchFamily="18" charset="0"/>
              </a:rPr>
              <a:t>dostupn</a:t>
            </a:r>
            <a:r>
              <a:rPr lang="cs-CZ" sz="1000" dirty="0" smtClean="0">
                <a:latin typeface="Times New Roman" pitchFamily="18" charset="0"/>
                <a:cs typeface="Times New Roman" pitchFamily="18" charset="0"/>
              </a:rPr>
              <a:t>é jako volné dílo na www: </a:t>
            </a:r>
            <a:r>
              <a:rPr lang="cs-CZ" sz="1000" dirty="0" smtClean="0">
                <a:latin typeface="Times New Roman" pitchFamily="18" charset="0"/>
                <a:cs typeface="Times New Roman" pitchFamily="18" charset="0"/>
                <a:hlinkClick r:id="rId5"/>
              </a:rPr>
              <a:t>http://cs.wikipedia.org/wiki/Soubor:Muscade.jpg</a:t>
            </a:r>
            <a:endParaRPr lang="cs-CZ" sz="10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cs-CZ" sz="1000" dirty="0" smtClean="0">
                <a:latin typeface="Times New Roman" pitchFamily="18" charset="0"/>
                <a:cs typeface="Times New Roman" pitchFamily="18" charset="0"/>
              </a:rPr>
              <a:t>Obr. 34_</a:t>
            </a:r>
            <a:r>
              <a:rPr lang="cs-CZ" sz="1000" dirty="0" err="1" smtClean="0">
                <a:latin typeface="Times New Roman" pitchFamily="18" charset="0"/>
                <a:cs typeface="Times New Roman" pitchFamily="18" charset="0"/>
              </a:rPr>
              <a:t>Pollinator</a:t>
            </a:r>
            <a:r>
              <a:rPr lang="en-US" sz="1000" dirty="0" smtClean="0">
                <a:latin typeface="Times New Roman" pitchFamily="18" charset="0"/>
                <a:cs typeface="Times New Roman" pitchFamily="18" charset="0"/>
              </a:rPr>
              <a:t> [cit. 2011-</a:t>
            </a:r>
            <a:r>
              <a:rPr lang="cs-CZ" sz="1000" dirty="0" smtClean="0">
                <a:latin typeface="Times New Roman" pitchFamily="18" charset="0"/>
                <a:cs typeface="Times New Roman" pitchFamily="18" charset="0"/>
              </a:rPr>
              <a:t>10-15</a:t>
            </a:r>
            <a:r>
              <a:rPr lang="en-US" sz="1000" dirty="0" smtClean="0">
                <a:latin typeface="Times New Roman" pitchFamily="18" charset="0"/>
                <a:cs typeface="Times New Roman" pitchFamily="18" charset="0"/>
              </a:rPr>
              <a:t>], </a:t>
            </a:r>
            <a:r>
              <a:rPr lang="en-US" sz="1000" dirty="0" err="1" smtClean="0">
                <a:latin typeface="Times New Roman" pitchFamily="18" charset="0"/>
                <a:cs typeface="Times New Roman" pitchFamily="18" charset="0"/>
              </a:rPr>
              <a:t>dostupn</a:t>
            </a:r>
            <a:r>
              <a:rPr lang="cs-CZ" sz="1000" dirty="0" smtClean="0">
                <a:latin typeface="Times New Roman" pitchFamily="18" charset="0"/>
                <a:cs typeface="Times New Roman" pitchFamily="18" charset="0"/>
              </a:rPr>
              <a:t>é pod licencí </a:t>
            </a:r>
            <a:r>
              <a:rPr lang="cs-CZ" sz="1000" dirty="0" err="1" smtClean="0">
                <a:latin typeface="Times New Roman" pitchFamily="18" charset="0"/>
                <a:cs typeface="Times New Roman" pitchFamily="18" charset="0"/>
              </a:rPr>
              <a:t>CommonCreative</a:t>
            </a:r>
            <a:r>
              <a:rPr lang="cs-CZ" sz="1000" dirty="0" smtClean="0">
                <a:latin typeface="Times New Roman" pitchFamily="18" charset="0"/>
                <a:cs typeface="Times New Roman" pitchFamily="18" charset="0"/>
              </a:rPr>
              <a:t> na www: </a:t>
            </a:r>
            <a:r>
              <a:rPr lang="cs-CZ" sz="1000" dirty="0" smtClean="0">
                <a:latin typeface="Times New Roman" pitchFamily="18" charset="0"/>
                <a:cs typeface="Times New Roman" pitchFamily="18" charset="0"/>
                <a:hlinkClick r:id="rId6"/>
              </a:rPr>
              <a:t>http://commons.wikimedia.org/wiki/File:Peanut_9417.jpg?uselang=cs</a:t>
            </a:r>
            <a:endParaRPr lang="cs-CZ" sz="10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cs-CZ" sz="1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élník 3"/>
          <p:cNvSpPr/>
          <p:nvPr/>
        </p:nvSpPr>
        <p:spPr>
          <a:xfrm>
            <a:off x="285720" y="357166"/>
            <a:ext cx="8572560" cy="6143668"/>
          </a:xfrm>
          <a:prstGeom prst="rect">
            <a:avLst/>
          </a:prstGeom>
          <a:solidFill>
            <a:schemeClr val="bg1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" name="Nadpis 1"/>
          <p:cNvSpPr>
            <a:spLocks noGrp="1"/>
          </p:cNvSpPr>
          <p:nvPr>
            <p:ph type="title" idx="4294967295"/>
          </p:nvPr>
        </p:nvSpPr>
        <p:spPr>
          <a:xfrm>
            <a:off x="1000100" y="1071546"/>
            <a:ext cx="7158037" cy="3643313"/>
          </a:xfrm>
        </p:spPr>
        <p:txBody>
          <a:bodyPr>
            <a:noAutofit/>
          </a:bodyPr>
          <a:lstStyle/>
          <a:p>
            <a:r>
              <a:rPr lang="cs-CZ" sz="6000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Země </a:t>
            </a:r>
            <a:br>
              <a:rPr lang="cs-CZ" sz="6000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cs-CZ" sz="6000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Guinejského zálivu</a:t>
            </a:r>
            <a:endParaRPr lang="cs-CZ" sz="6000" dirty="0">
              <a:solidFill>
                <a:schemeClr val="accent2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élník 3"/>
          <p:cNvSpPr/>
          <p:nvPr/>
        </p:nvSpPr>
        <p:spPr>
          <a:xfrm>
            <a:off x="285720" y="357166"/>
            <a:ext cx="8572560" cy="6143668"/>
          </a:xfrm>
          <a:prstGeom prst="rect">
            <a:avLst/>
          </a:prstGeom>
          <a:solidFill>
            <a:schemeClr val="bg1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smtClean="0"/>
              <a:t>a)</a:t>
            </a:r>
            <a:endParaRPr lang="cs-CZ" dirty="0"/>
          </a:p>
        </p:txBody>
      </p:sp>
      <p:sp>
        <p:nvSpPr>
          <p:cNvPr id="2" name="Nadpis 1"/>
          <p:cNvSpPr>
            <a:spLocks noGrp="1"/>
          </p:cNvSpPr>
          <p:nvPr>
            <p:ph type="title" idx="4294967295"/>
          </p:nvPr>
        </p:nvSpPr>
        <p:spPr>
          <a:xfrm>
            <a:off x="1071538" y="1142984"/>
            <a:ext cx="7158037" cy="642938"/>
          </a:xfrm>
        </p:spPr>
        <p:txBody>
          <a:bodyPr>
            <a:noAutofit/>
          </a:bodyPr>
          <a:lstStyle/>
          <a:p>
            <a:pPr algn="l"/>
            <a:r>
              <a:rPr lang="cs-CZ" sz="6000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Zopakujte si:</a:t>
            </a:r>
            <a:endParaRPr lang="cs-CZ" sz="6000" dirty="0">
              <a:solidFill>
                <a:schemeClr val="accent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ovéPole 4"/>
          <p:cNvSpPr txBox="1"/>
          <p:nvPr/>
        </p:nvSpPr>
        <p:spPr>
          <a:xfrm>
            <a:off x="1142976" y="2500306"/>
            <a:ext cx="6858048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2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V rovníkové oblasti je/jsou:</a:t>
            </a:r>
          </a:p>
          <a:p>
            <a:endParaRPr lang="cs-CZ" sz="2400" b="1" dirty="0" smtClean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buAutoNum type="alphaLcParenR"/>
            </a:pPr>
            <a:r>
              <a:rPr lang="cs-CZ" sz="24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jedno roční období</a:t>
            </a:r>
          </a:p>
          <a:p>
            <a:pPr marL="342900" indent="-342900">
              <a:buAutoNum type="alphaLcParenR"/>
            </a:pPr>
            <a:endParaRPr lang="cs-CZ" sz="2400" b="1" dirty="0" smtClean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buAutoNum type="alphaLcParenR"/>
            </a:pPr>
            <a:r>
              <a:rPr lang="cs-CZ" sz="24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dvě roční období</a:t>
            </a:r>
          </a:p>
          <a:p>
            <a:pPr marL="342900" indent="-342900">
              <a:buAutoNum type="alphaLcParenR"/>
            </a:pPr>
            <a:endParaRPr lang="cs-CZ" sz="2400" b="1" dirty="0" smtClean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buAutoNum type="alphaLcParenR"/>
            </a:pPr>
            <a:r>
              <a:rPr lang="cs-CZ" sz="24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čtyři roční období</a:t>
            </a:r>
            <a:endParaRPr lang="cs-CZ" sz="2400" b="1" dirty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Obrázek 8" descr="obr2_afrika_sever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8596" y="1285860"/>
            <a:ext cx="4935308" cy="5321033"/>
          </a:xfrm>
          <a:prstGeom prst="rect">
            <a:avLst/>
          </a:prstGeom>
        </p:spPr>
      </p:pic>
      <p:sp>
        <p:nvSpPr>
          <p:cNvPr id="4" name="TextovéPole 3"/>
          <p:cNvSpPr txBox="1"/>
          <p:nvPr/>
        </p:nvSpPr>
        <p:spPr>
          <a:xfrm>
            <a:off x="428596" y="357166"/>
            <a:ext cx="550072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4000" b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Státy a hlavní města</a:t>
            </a:r>
            <a:endParaRPr lang="cs-CZ" sz="4000" b="1" dirty="0">
              <a:solidFill>
                <a:schemeClr val="accent6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ovéPole 4"/>
          <p:cNvSpPr txBox="1"/>
          <p:nvPr/>
        </p:nvSpPr>
        <p:spPr>
          <a:xfrm rot="19657860">
            <a:off x="948982" y="1490966"/>
            <a:ext cx="78581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cs-CZ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ovéPole 5"/>
          <p:cNvSpPr txBox="1"/>
          <p:nvPr/>
        </p:nvSpPr>
        <p:spPr>
          <a:xfrm>
            <a:off x="5643570" y="1214422"/>
            <a:ext cx="3143272" cy="56630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Senegal – </a:t>
            </a:r>
            <a:r>
              <a:rPr lang="cs-CZ" b="1" dirty="0" smtClean="0">
                <a:latin typeface="Times New Roman" pitchFamily="18" charset="0"/>
                <a:cs typeface="Times New Roman" pitchFamily="18" charset="0"/>
              </a:rPr>
              <a:t>Dakar</a:t>
            </a:r>
          </a:p>
          <a:p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Guinea</a:t>
            </a:r>
          </a:p>
          <a:p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Pobřeží slonoviny</a:t>
            </a:r>
          </a:p>
          <a:p>
            <a:r>
              <a:rPr lang="cs-CZ" sz="1200" i="1" dirty="0" smtClean="0">
                <a:latin typeface="Times New Roman" pitchFamily="18" charset="0"/>
                <a:cs typeface="Times New Roman" pitchFamily="18" charset="0"/>
              </a:rPr>
              <a:t>Zákon zakazuje používat jiný název státu než originální „</a:t>
            </a:r>
            <a:r>
              <a:rPr lang="cs-CZ" sz="1200" b="1" i="1" dirty="0" err="1" smtClean="0">
                <a:latin typeface="Times New Roman" pitchFamily="18" charset="0"/>
                <a:cs typeface="Times New Roman" pitchFamily="18" charset="0"/>
              </a:rPr>
              <a:t>Côte</a:t>
            </a:r>
            <a:r>
              <a:rPr lang="cs-CZ" sz="1200" b="1" i="1" dirty="0" smtClean="0">
                <a:latin typeface="Times New Roman" pitchFamily="18" charset="0"/>
                <a:cs typeface="Times New Roman" pitchFamily="18" charset="0"/>
              </a:rPr>
              <a:t> d'</a:t>
            </a:r>
            <a:r>
              <a:rPr lang="cs-CZ" sz="1200" b="1" i="1" dirty="0" err="1" smtClean="0">
                <a:latin typeface="Times New Roman" pitchFamily="18" charset="0"/>
                <a:cs typeface="Times New Roman" pitchFamily="18" charset="0"/>
              </a:rPr>
              <a:t>Ivoire</a:t>
            </a:r>
            <a:r>
              <a:rPr lang="cs-CZ" sz="1200" i="1" dirty="0" smtClean="0">
                <a:latin typeface="Times New Roman" pitchFamily="18" charset="0"/>
                <a:cs typeface="Times New Roman" pitchFamily="18" charset="0"/>
              </a:rPr>
              <a:t>“, platí ale jen ve státě samotném.</a:t>
            </a:r>
          </a:p>
          <a:p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Ghana</a:t>
            </a:r>
          </a:p>
          <a:p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Nigérie</a:t>
            </a:r>
          </a:p>
          <a:p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Kamerun</a:t>
            </a:r>
          </a:p>
          <a:p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Středoafrická republika</a:t>
            </a:r>
          </a:p>
          <a:p>
            <a:r>
              <a:rPr lang="cs-CZ" sz="1200" i="1" dirty="0" smtClean="0">
                <a:latin typeface="Times New Roman" pitchFamily="18" charset="0"/>
                <a:cs typeface="Times New Roman" pitchFamily="18" charset="0"/>
              </a:rPr>
              <a:t>Je to jediný vnitrozemský stát v této oblasti.</a:t>
            </a:r>
          </a:p>
          <a:p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Republika Kongo – </a:t>
            </a:r>
            <a:r>
              <a:rPr lang="cs-CZ" b="1" dirty="0" smtClean="0">
                <a:latin typeface="Times New Roman" pitchFamily="18" charset="0"/>
                <a:cs typeface="Times New Roman" pitchFamily="18" charset="0"/>
              </a:rPr>
              <a:t>Brazzaville</a:t>
            </a:r>
          </a:p>
          <a:p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Demokratická republika Kongo     </a:t>
            </a:r>
          </a:p>
          <a:p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                             – </a:t>
            </a:r>
            <a:r>
              <a:rPr lang="cs-CZ" b="1" dirty="0" smtClean="0">
                <a:latin typeface="Times New Roman" pitchFamily="18" charset="0"/>
                <a:cs typeface="Times New Roman" pitchFamily="18" charset="0"/>
              </a:rPr>
              <a:t>Kinshasa</a:t>
            </a:r>
          </a:p>
          <a:p>
            <a:r>
              <a:rPr lang="cs-CZ" sz="1200" i="1" dirty="0" smtClean="0">
                <a:latin typeface="Times New Roman" pitchFamily="18" charset="0"/>
                <a:cs typeface="Times New Roman" pitchFamily="18" charset="0"/>
              </a:rPr>
              <a:t>V letech 1965 – 1997 byl název změněn na „Zaire“ v rámci snahy o „</a:t>
            </a:r>
            <a:r>
              <a:rPr lang="cs-CZ" sz="1200" i="1" dirty="0" err="1" smtClean="0">
                <a:latin typeface="Times New Roman" pitchFamily="18" charset="0"/>
                <a:cs typeface="Times New Roman" pitchFamily="18" charset="0"/>
              </a:rPr>
              <a:t>poafričtění</a:t>
            </a:r>
            <a:r>
              <a:rPr lang="cs-CZ" sz="1200" i="1" dirty="0" smtClean="0">
                <a:latin typeface="Times New Roman" pitchFamily="18" charset="0"/>
                <a:cs typeface="Times New Roman" pitchFamily="18" charset="0"/>
              </a:rPr>
              <a:t>“ Konga</a:t>
            </a:r>
          </a:p>
          <a:p>
            <a:endParaRPr lang="cs-CZ" sz="1200" i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cs-CZ" sz="1200" i="1" dirty="0" smtClean="0">
                <a:latin typeface="Times New Roman" pitchFamily="18" charset="0"/>
                <a:cs typeface="Times New Roman" pitchFamily="18" charset="0"/>
              </a:rPr>
              <a:t>______________________________________</a:t>
            </a:r>
          </a:p>
          <a:p>
            <a:endParaRPr lang="cs-CZ" sz="1200" i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cs-CZ" sz="1400" dirty="0" smtClean="0">
                <a:latin typeface="Times New Roman" pitchFamily="18" charset="0"/>
                <a:cs typeface="Times New Roman" pitchFamily="18" charset="0"/>
              </a:rPr>
              <a:t>Sierra </a:t>
            </a:r>
            <a:r>
              <a:rPr lang="cs-CZ" sz="1400" dirty="0" err="1" smtClean="0">
                <a:latin typeface="Times New Roman" pitchFamily="18" charset="0"/>
                <a:cs typeface="Times New Roman" pitchFamily="18" charset="0"/>
              </a:rPr>
              <a:t>Leone</a:t>
            </a:r>
            <a:r>
              <a:rPr lang="cs-CZ" sz="1400" dirty="0" smtClean="0"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cs-CZ" sz="1400" i="1" dirty="0" smtClean="0">
                <a:latin typeface="Times New Roman" pitchFamily="18" charset="0"/>
                <a:cs typeface="Times New Roman" pitchFamily="18" charset="0"/>
              </a:rPr>
              <a:t>Lví hory</a:t>
            </a:r>
          </a:p>
          <a:p>
            <a:r>
              <a:rPr lang="cs-CZ" sz="1400" dirty="0" smtClean="0">
                <a:latin typeface="Times New Roman" pitchFamily="18" charset="0"/>
                <a:cs typeface="Times New Roman" pitchFamily="18" charset="0"/>
              </a:rPr>
              <a:t>Libérie – </a:t>
            </a:r>
            <a:r>
              <a:rPr lang="cs-CZ" sz="1400" i="1" dirty="0" smtClean="0">
                <a:latin typeface="Times New Roman" pitchFamily="18" charset="0"/>
                <a:cs typeface="Times New Roman" pitchFamily="18" charset="0"/>
              </a:rPr>
              <a:t>Země svobody </a:t>
            </a:r>
          </a:p>
          <a:p>
            <a:r>
              <a:rPr lang="cs-CZ" sz="1400" i="1" dirty="0" smtClean="0">
                <a:latin typeface="Times New Roman" pitchFamily="18" charset="0"/>
                <a:cs typeface="Times New Roman" pitchFamily="18" charset="0"/>
              </a:rPr>
              <a:t>(cíl osvobozených amerických otroků v 1. polovině 19. století)</a:t>
            </a:r>
            <a:endParaRPr lang="cs-CZ" sz="14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cs-CZ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ovéPole 6"/>
          <p:cNvSpPr txBox="1"/>
          <p:nvPr/>
        </p:nvSpPr>
        <p:spPr>
          <a:xfrm>
            <a:off x="1500166" y="1714488"/>
            <a:ext cx="107157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cs-CZ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ovéPole 7"/>
          <p:cNvSpPr txBox="1"/>
          <p:nvPr/>
        </p:nvSpPr>
        <p:spPr>
          <a:xfrm>
            <a:off x="2500298" y="1785926"/>
            <a:ext cx="88880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cs-CZ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ovéPole 9"/>
          <p:cNvSpPr txBox="1"/>
          <p:nvPr/>
        </p:nvSpPr>
        <p:spPr>
          <a:xfrm>
            <a:off x="2071670" y="1357298"/>
            <a:ext cx="114300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cs-CZ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ovéPole 10"/>
          <p:cNvSpPr txBox="1"/>
          <p:nvPr/>
        </p:nvSpPr>
        <p:spPr>
          <a:xfrm>
            <a:off x="3428992" y="2000240"/>
            <a:ext cx="85725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cs-CZ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TextovéPole 11"/>
          <p:cNvSpPr txBox="1"/>
          <p:nvPr/>
        </p:nvSpPr>
        <p:spPr>
          <a:xfrm>
            <a:off x="428596" y="2714620"/>
            <a:ext cx="591829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000" dirty="0" smtClean="0">
                <a:latin typeface="Times New Roman" pitchFamily="18" charset="0"/>
                <a:cs typeface="Times New Roman" pitchFamily="18" charset="0"/>
              </a:rPr>
              <a:t>Senegal</a:t>
            </a:r>
            <a:endParaRPr lang="cs-CZ" sz="1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TextovéPole 12"/>
          <p:cNvSpPr txBox="1"/>
          <p:nvPr/>
        </p:nvSpPr>
        <p:spPr>
          <a:xfrm>
            <a:off x="642910" y="3000372"/>
            <a:ext cx="556563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000" dirty="0" smtClean="0">
                <a:latin typeface="Times New Roman" pitchFamily="18" charset="0"/>
                <a:cs typeface="Times New Roman" pitchFamily="18" charset="0"/>
              </a:rPr>
              <a:t>Guinea</a:t>
            </a:r>
            <a:endParaRPr lang="cs-CZ" sz="1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TextovéPole 13"/>
          <p:cNvSpPr txBox="1"/>
          <p:nvPr/>
        </p:nvSpPr>
        <p:spPr>
          <a:xfrm>
            <a:off x="1000100" y="3786190"/>
            <a:ext cx="71438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000" dirty="0" smtClean="0">
                <a:latin typeface="Times New Roman" pitchFamily="18" charset="0"/>
                <a:cs typeface="Times New Roman" pitchFamily="18" charset="0"/>
              </a:rPr>
              <a:t>Pobřeží </a:t>
            </a:r>
          </a:p>
          <a:p>
            <a:r>
              <a:rPr lang="cs-CZ" sz="1000" dirty="0" smtClean="0">
                <a:latin typeface="Times New Roman" pitchFamily="18" charset="0"/>
                <a:cs typeface="Times New Roman" pitchFamily="18" charset="0"/>
              </a:rPr>
              <a:t>slonoviny</a:t>
            </a:r>
            <a:endParaRPr lang="cs-CZ" sz="1000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6" name="Přímá spojovací šipka 15"/>
          <p:cNvCxnSpPr>
            <a:stCxn id="14" idx="0"/>
          </p:cNvCxnSpPr>
          <p:nvPr/>
        </p:nvCxnSpPr>
        <p:spPr>
          <a:xfrm rot="16200000" flipV="1">
            <a:off x="1142976" y="3571876"/>
            <a:ext cx="357190" cy="7143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ovéPole 20"/>
          <p:cNvSpPr txBox="1"/>
          <p:nvPr/>
        </p:nvSpPr>
        <p:spPr>
          <a:xfrm>
            <a:off x="1500166" y="3643314"/>
            <a:ext cx="521297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000" dirty="0" smtClean="0">
                <a:latin typeface="Times New Roman" pitchFamily="18" charset="0"/>
                <a:cs typeface="Times New Roman" pitchFamily="18" charset="0"/>
              </a:rPr>
              <a:t>Ghana</a:t>
            </a:r>
            <a:endParaRPr lang="cs-CZ" sz="1000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23" name="Přímá spojovací šipka 22"/>
          <p:cNvCxnSpPr>
            <a:stCxn id="21" idx="0"/>
          </p:cNvCxnSpPr>
          <p:nvPr/>
        </p:nvCxnSpPr>
        <p:spPr>
          <a:xfrm rot="16200000" flipV="1">
            <a:off x="1559053" y="3441551"/>
            <a:ext cx="214314" cy="18921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ovéPole 24"/>
          <p:cNvSpPr txBox="1"/>
          <p:nvPr/>
        </p:nvSpPr>
        <p:spPr>
          <a:xfrm>
            <a:off x="1928794" y="3143248"/>
            <a:ext cx="570990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000" dirty="0" smtClean="0">
                <a:latin typeface="Times New Roman" pitchFamily="18" charset="0"/>
                <a:cs typeface="Times New Roman" pitchFamily="18" charset="0"/>
              </a:rPr>
              <a:t>Nigérie</a:t>
            </a:r>
            <a:endParaRPr lang="cs-CZ" sz="1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" name="TextovéPole 25"/>
          <p:cNvSpPr txBox="1"/>
          <p:nvPr/>
        </p:nvSpPr>
        <p:spPr>
          <a:xfrm rot="19990427">
            <a:off x="2091500" y="3494131"/>
            <a:ext cx="663964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000" dirty="0" smtClean="0">
                <a:latin typeface="Times New Roman" pitchFamily="18" charset="0"/>
                <a:cs typeface="Times New Roman" pitchFamily="18" charset="0"/>
              </a:rPr>
              <a:t>Kamerun</a:t>
            </a:r>
            <a:endParaRPr lang="cs-CZ" sz="1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7" name="TextovéPole 26"/>
          <p:cNvSpPr txBox="1"/>
          <p:nvPr/>
        </p:nvSpPr>
        <p:spPr>
          <a:xfrm>
            <a:off x="2714612" y="3214686"/>
            <a:ext cx="91082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000" dirty="0" smtClean="0">
                <a:latin typeface="Times New Roman" pitchFamily="18" charset="0"/>
                <a:cs typeface="Times New Roman" pitchFamily="18" charset="0"/>
              </a:rPr>
              <a:t>Středoafrická </a:t>
            </a:r>
          </a:p>
          <a:p>
            <a:r>
              <a:rPr lang="cs-CZ" sz="1000" dirty="0" smtClean="0">
                <a:latin typeface="Times New Roman" pitchFamily="18" charset="0"/>
                <a:cs typeface="Times New Roman" pitchFamily="18" charset="0"/>
              </a:rPr>
              <a:t>republika</a:t>
            </a:r>
            <a:endParaRPr lang="cs-CZ" sz="1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8" name="TextovéPole 27"/>
          <p:cNvSpPr txBox="1"/>
          <p:nvPr/>
        </p:nvSpPr>
        <p:spPr>
          <a:xfrm>
            <a:off x="1500166" y="4143380"/>
            <a:ext cx="71205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000" dirty="0" smtClean="0">
                <a:latin typeface="Times New Roman" pitchFamily="18" charset="0"/>
                <a:cs typeface="Times New Roman" pitchFamily="18" charset="0"/>
              </a:rPr>
              <a:t>Republika</a:t>
            </a:r>
          </a:p>
          <a:p>
            <a:r>
              <a:rPr lang="cs-CZ" sz="1000" dirty="0" smtClean="0">
                <a:latin typeface="Times New Roman" pitchFamily="18" charset="0"/>
                <a:cs typeface="Times New Roman" pitchFamily="18" charset="0"/>
              </a:rPr>
              <a:t>Kongo</a:t>
            </a:r>
            <a:endParaRPr lang="cs-CZ" sz="1000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30" name="Přímá spojovací šipka 29"/>
          <p:cNvCxnSpPr/>
          <p:nvPr/>
        </p:nvCxnSpPr>
        <p:spPr>
          <a:xfrm flipV="1">
            <a:off x="2143108" y="3929066"/>
            <a:ext cx="642942" cy="21431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TextovéPole 31"/>
          <p:cNvSpPr txBox="1"/>
          <p:nvPr/>
        </p:nvSpPr>
        <p:spPr>
          <a:xfrm>
            <a:off x="2857488" y="3786190"/>
            <a:ext cx="105189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000" dirty="0" smtClean="0">
                <a:latin typeface="Times New Roman" pitchFamily="18" charset="0"/>
                <a:cs typeface="Times New Roman" pitchFamily="18" charset="0"/>
              </a:rPr>
              <a:t>Demokratická </a:t>
            </a:r>
          </a:p>
          <a:p>
            <a:r>
              <a:rPr lang="cs-CZ" sz="1000" dirty="0" smtClean="0">
                <a:latin typeface="Times New Roman" pitchFamily="18" charset="0"/>
                <a:cs typeface="Times New Roman" pitchFamily="18" charset="0"/>
              </a:rPr>
              <a:t>republika Kongo</a:t>
            </a:r>
            <a:endParaRPr lang="cs-CZ" sz="1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3" name="TextovéPole 32"/>
          <p:cNvSpPr txBox="1"/>
          <p:nvPr/>
        </p:nvSpPr>
        <p:spPr>
          <a:xfrm>
            <a:off x="357158" y="3429000"/>
            <a:ext cx="50526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000" i="1" dirty="0" smtClean="0">
                <a:latin typeface="Times New Roman" pitchFamily="18" charset="0"/>
                <a:cs typeface="Times New Roman" pitchFamily="18" charset="0"/>
              </a:rPr>
              <a:t>Sierra</a:t>
            </a:r>
          </a:p>
          <a:p>
            <a:r>
              <a:rPr lang="cs-CZ" sz="1000" i="1" dirty="0" err="1" smtClean="0">
                <a:latin typeface="Times New Roman" pitchFamily="18" charset="0"/>
                <a:cs typeface="Times New Roman" pitchFamily="18" charset="0"/>
              </a:rPr>
              <a:t>Leone</a:t>
            </a:r>
            <a:endParaRPr lang="cs-CZ" sz="1000" i="1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35" name="Přímá spojovací šipka 34"/>
          <p:cNvCxnSpPr>
            <a:stCxn id="33" idx="0"/>
          </p:cNvCxnSpPr>
          <p:nvPr/>
        </p:nvCxnSpPr>
        <p:spPr>
          <a:xfrm rot="5400000" flipH="1" flipV="1">
            <a:off x="733508" y="3233846"/>
            <a:ext cx="71438" cy="31887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TextovéPole 38"/>
          <p:cNvSpPr txBox="1"/>
          <p:nvPr/>
        </p:nvSpPr>
        <p:spPr>
          <a:xfrm>
            <a:off x="428596" y="3929066"/>
            <a:ext cx="554960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000" i="1" dirty="0" smtClean="0">
                <a:latin typeface="Times New Roman" pitchFamily="18" charset="0"/>
                <a:cs typeface="Times New Roman" pitchFamily="18" charset="0"/>
              </a:rPr>
              <a:t>Libérie</a:t>
            </a:r>
            <a:endParaRPr lang="cs-CZ" sz="1000" i="1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41" name="Přímá spojovací šipka 40"/>
          <p:cNvCxnSpPr/>
          <p:nvPr/>
        </p:nvCxnSpPr>
        <p:spPr>
          <a:xfrm rot="5400000" flipH="1" flipV="1">
            <a:off x="714348" y="3643314"/>
            <a:ext cx="428628" cy="14287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20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20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20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2000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2000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2000"/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2000"/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2000"/>
                                        <p:tgtEl>
                                          <p:spTgt spid="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0" dur="2000"/>
                                        <p:tgtEl>
                                          <p:spTgt spid="6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5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0" dur="2000"/>
                                        <p:tgtEl>
                                          <p:spTgt spid="6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5" dur="2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6" fill="hold">
                      <p:stCondLst>
                        <p:cond delay="indefinite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0" dur="2000"/>
                                        <p:tgtEl>
                                          <p:spTgt spid="6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3" dur="2000"/>
                                        <p:tgtEl>
                                          <p:spTgt spid="6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  <p:bldP spid="14" grpId="0"/>
      <p:bldP spid="21" grpId="0"/>
      <p:bldP spid="25" grpId="0"/>
      <p:bldP spid="26" grpId="0"/>
      <p:bldP spid="27" grpId="0"/>
      <p:bldP spid="28" grpId="0"/>
      <p:bldP spid="32" grpId="0"/>
      <p:bldP spid="33" grpId="0"/>
      <p:bldP spid="3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28596" y="500042"/>
            <a:ext cx="5186370" cy="2940048"/>
          </a:xfrm>
        </p:spPr>
        <p:txBody>
          <a:bodyPr anchor="t">
            <a:normAutofit/>
          </a:bodyPr>
          <a:lstStyle/>
          <a:p>
            <a:pPr algn="l"/>
            <a:r>
              <a:rPr lang="cs-CZ" b="1" dirty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POVRCH</a:t>
            </a:r>
            <a:r>
              <a:rPr lang="cs-CZ" dirty="0"/>
              <a:t> </a:t>
            </a:r>
            <a:r>
              <a:rPr lang="cs-CZ" dirty="0" smtClean="0"/>
              <a:t/>
            </a:r>
            <a:br>
              <a:rPr lang="cs-CZ" dirty="0" smtClean="0"/>
            </a:br>
            <a:r>
              <a:rPr lang="cs-CZ" dirty="0"/>
              <a:t/>
            </a:r>
            <a:br>
              <a:rPr lang="cs-CZ" dirty="0"/>
            </a:br>
            <a:r>
              <a:rPr lang="cs-CZ" sz="3600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cs-CZ" sz="3600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tropické deštné lesy</a:t>
            </a:r>
            <a:br>
              <a:rPr lang="cs-CZ" sz="3600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cs-CZ" sz="3600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- savany</a:t>
            </a:r>
            <a:endParaRPr lang="cs-CZ" sz="3600" dirty="0">
              <a:solidFill>
                <a:schemeClr val="bg2">
                  <a:lumMod val="25000"/>
                </a:schemeClr>
              </a:solidFill>
            </a:endParaRPr>
          </a:p>
        </p:txBody>
      </p:sp>
      <p:grpSp>
        <p:nvGrpSpPr>
          <p:cNvPr id="10" name="Skupina 9"/>
          <p:cNvGrpSpPr/>
          <p:nvPr/>
        </p:nvGrpSpPr>
        <p:grpSpPr>
          <a:xfrm>
            <a:off x="5214942" y="285728"/>
            <a:ext cx="3505216" cy="2491577"/>
            <a:chOff x="5214942" y="285728"/>
            <a:chExt cx="3505216" cy="2491577"/>
          </a:xfrm>
        </p:grpSpPr>
        <p:pic>
          <p:nvPicPr>
            <p:cNvPr id="3" name="Obrázek 2" descr="obr3_ Atlas mountains.jpg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5214942" y="285728"/>
              <a:ext cx="3505216" cy="2286016"/>
            </a:xfrm>
            <a:prstGeom prst="rect">
              <a:avLst/>
            </a:prstGeom>
          </p:spPr>
        </p:pic>
        <p:sp>
          <p:nvSpPr>
            <p:cNvPr id="5" name="TextovéPole 4"/>
            <p:cNvSpPr txBox="1"/>
            <p:nvPr/>
          </p:nvSpPr>
          <p:spPr>
            <a:xfrm>
              <a:off x="5214942" y="2500306"/>
              <a:ext cx="350046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sz="1200" dirty="0" smtClean="0">
                  <a:solidFill>
                    <a:schemeClr val="bg2">
                      <a:lumMod val="25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Obr.3 - deštný les v Libérii</a:t>
              </a:r>
              <a:endParaRPr lang="cs-CZ" sz="1200" dirty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11" name="Skupina 10"/>
          <p:cNvGrpSpPr/>
          <p:nvPr/>
        </p:nvGrpSpPr>
        <p:grpSpPr>
          <a:xfrm>
            <a:off x="5214942" y="2857496"/>
            <a:ext cx="3544212" cy="3563147"/>
            <a:chOff x="5214942" y="2857496"/>
            <a:chExt cx="3544212" cy="3563147"/>
          </a:xfrm>
        </p:grpSpPr>
        <p:sp>
          <p:nvSpPr>
            <p:cNvPr id="7" name="TextovéPole 6"/>
            <p:cNvSpPr txBox="1"/>
            <p:nvPr/>
          </p:nvSpPr>
          <p:spPr>
            <a:xfrm>
              <a:off x="5214942" y="6143644"/>
              <a:ext cx="350046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sz="1200" dirty="0" smtClean="0">
                  <a:solidFill>
                    <a:schemeClr val="bg2">
                      <a:lumMod val="25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Obr.4 – severní Kongo – 2 druhy deštného lesa</a:t>
              </a:r>
              <a:endParaRPr lang="cs-CZ" sz="1200" dirty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pic>
          <p:nvPicPr>
            <p:cNvPr id="8" name="Obrázek 7" descr="obr5_nížina_egypt.jpg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214942" y="2857496"/>
              <a:ext cx="3544212" cy="3329898"/>
            </a:xfrm>
            <a:prstGeom prst="rect">
              <a:avLst/>
            </a:prstGeom>
          </p:spPr>
        </p:pic>
      </p:grpSp>
      <p:grpSp>
        <p:nvGrpSpPr>
          <p:cNvPr id="12" name="Skupina 11"/>
          <p:cNvGrpSpPr/>
          <p:nvPr/>
        </p:nvGrpSpPr>
        <p:grpSpPr>
          <a:xfrm>
            <a:off x="500034" y="3429000"/>
            <a:ext cx="3828433" cy="2991643"/>
            <a:chOff x="285720" y="3143248"/>
            <a:chExt cx="3828433" cy="2991643"/>
          </a:xfrm>
        </p:grpSpPr>
        <p:pic>
          <p:nvPicPr>
            <p:cNvPr id="6" name="Obrázek 5" descr="obr4_poušť_Libye.jpg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285720" y="3143248"/>
              <a:ext cx="3828433" cy="2732543"/>
            </a:xfrm>
            <a:prstGeom prst="rect">
              <a:avLst/>
            </a:prstGeom>
          </p:spPr>
        </p:pic>
        <p:sp>
          <p:nvSpPr>
            <p:cNvPr id="9" name="TextovéPole 8"/>
            <p:cNvSpPr txBox="1"/>
            <p:nvPr/>
          </p:nvSpPr>
          <p:spPr>
            <a:xfrm>
              <a:off x="285720" y="5857892"/>
              <a:ext cx="3786214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sz="1200" dirty="0" smtClean="0">
                  <a:solidFill>
                    <a:schemeClr val="bg2">
                      <a:lumMod val="25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Obr.5 – </a:t>
              </a:r>
              <a:r>
                <a:rPr lang="cs-CZ" sz="1200" dirty="0" err="1" smtClean="0">
                  <a:solidFill>
                    <a:schemeClr val="bg2">
                      <a:lumMod val="25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Fako</a:t>
              </a:r>
              <a:r>
                <a:rPr lang="cs-CZ" sz="1200" dirty="0" smtClean="0">
                  <a:solidFill>
                    <a:schemeClr val="bg2">
                      <a:lumMod val="25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 (Kamerunská hora) – sopka - savana</a:t>
              </a:r>
              <a:endParaRPr lang="cs-CZ" sz="1200" dirty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57224" y="274638"/>
            <a:ext cx="7829576" cy="1143000"/>
          </a:xfrm>
        </p:spPr>
        <p:txBody>
          <a:bodyPr/>
          <a:lstStyle/>
          <a:p>
            <a:pPr algn="l"/>
            <a:r>
              <a:rPr lang="cs-CZ" dirty="0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PODNEBÍ</a:t>
            </a:r>
            <a:endParaRPr lang="cs-CZ" dirty="0">
              <a:solidFill>
                <a:schemeClr val="accent4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ovéPole 2"/>
          <p:cNvSpPr txBox="1"/>
          <p:nvPr/>
        </p:nvSpPr>
        <p:spPr>
          <a:xfrm>
            <a:off x="571472" y="2143116"/>
            <a:ext cx="7215238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Tx/>
              <a:buChar char="-"/>
            </a:pPr>
            <a:r>
              <a:rPr lang="cs-CZ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3600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teplé podnebí</a:t>
            </a:r>
          </a:p>
          <a:p>
            <a:pPr>
              <a:buFontTx/>
              <a:buChar char="-"/>
            </a:pPr>
            <a:r>
              <a:rPr lang="cs-CZ" sz="3600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velké množství srážek</a:t>
            </a:r>
          </a:p>
          <a:p>
            <a:pPr>
              <a:buFontTx/>
              <a:buChar char="-"/>
            </a:pPr>
            <a:r>
              <a:rPr lang="cs-CZ" sz="3600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vlhký monzun (vane od oceánu k </a:t>
            </a:r>
          </a:p>
          <a:p>
            <a:r>
              <a:rPr lang="cs-CZ" sz="3600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savanám v období dešťů)</a:t>
            </a:r>
            <a:endParaRPr lang="cs-CZ" sz="3600" dirty="0">
              <a:solidFill>
                <a:schemeClr val="accent4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cs-CZ" dirty="0"/>
          </a:p>
        </p:txBody>
      </p:sp>
      <p:pic>
        <p:nvPicPr>
          <p:cNvPr id="2050" name="Picture 2" descr="C:\Program Files\Microsoft Office\MEDIA\CAGCAT10\j0293828.wm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57818" y="428604"/>
            <a:ext cx="1428760" cy="150364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cs-CZ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VODSTVO</a:t>
            </a:r>
            <a:endParaRPr lang="cs-CZ" dirty="0">
              <a:solidFill>
                <a:schemeClr val="tx2">
                  <a:lumMod val="60000"/>
                  <a:lumOff val="4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ovéPole 2"/>
          <p:cNvSpPr txBox="1"/>
          <p:nvPr/>
        </p:nvSpPr>
        <p:spPr>
          <a:xfrm>
            <a:off x="642910" y="1357298"/>
            <a:ext cx="7786742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Tx/>
              <a:buChar char="-"/>
            </a:pPr>
            <a:r>
              <a:rPr lang="cs-CZ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28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Guinejský záliv – geografické centrum </a:t>
            </a:r>
          </a:p>
          <a:p>
            <a:r>
              <a:rPr lang="cs-CZ" sz="28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  Země (protíná se zde nultý poledník a rovník)</a:t>
            </a:r>
          </a:p>
          <a:p>
            <a:pPr>
              <a:buFontTx/>
              <a:buChar char="-"/>
            </a:pPr>
            <a:r>
              <a:rPr lang="cs-CZ" sz="28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tři velké řeky: Niger, Volta, Kongo</a:t>
            </a:r>
          </a:p>
          <a:p>
            <a:pPr>
              <a:buFontTx/>
              <a:buChar char="-"/>
            </a:pPr>
            <a:r>
              <a:rPr lang="cs-CZ" sz="28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nádrž Volta</a:t>
            </a:r>
            <a:endParaRPr lang="cs-CZ" sz="2800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cs-CZ" sz="1400" dirty="0"/>
          </a:p>
        </p:txBody>
      </p:sp>
      <p:grpSp>
        <p:nvGrpSpPr>
          <p:cNvPr id="8" name="Skupina 7"/>
          <p:cNvGrpSpPr/>
          <p:nvPr/>
        </p:nvGrpSpPr>
        <p:grpSpPr>
          <a:xfrm>
            <a:off x="714348" y="3714752"/>
            <a:ext cx="3500462" cy="2848767"/>
            <a:chOff x="714348" y="3714752"/>
            <a:chExt cx="3500462" cy="2848767"/>
          </a:xfrm>
        </p:grpSpPr>
        <p:pic>
          <p:nvPicPr>
            <p:cNvPr id="4" name="Obrázek 3" descr="obr6_nil.jpg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714348" y="3714752"/>
              <a:ext cx="3500462" cy="2625346"/>
            </a:xfrm>
            <a:prstGeom prst="rect">
              <a:avLst/>
            </a:prstGeom>
          </p:spPr>
        </p:pic>
        <p:sp>
          <p:nvSpPr>
            <p:cNvPr id="5" name="TextovéPole 4"/>
            <p:cNvSpPr txBox="1"/>
            <p:nvPr/>
          </p:nvSpPr>
          <p:spPr>
            <a:xfrm>
              <a:off x="714348" y="6286520"/>
              <a:ext cx="3429024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sz="1200" dirty="0" smtClean="0">
                  <a:latin typeface="Times New Roman" pitchFamily="18" charset="0"/>
                  <a:cs typeface="Times New Roman" pitchFamily="18" charset="0"/>
                </a:rPr>
                <a:t>Obr. 6 – nádrž Volta</a:t>
              </a:r>
              <a:endParaRPr lang="cs-CZ" sz="1200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9" name="Skupina 8"/>
          <p:cNvGrpSpPr/>
          <p:nvPr/>
        </p:nvGrpSpPr>
        <p:grpSpPr>
          <a:xfrm>
            <a:off x="4572000" y="3714751"/>
            <a:ext cx="3627009" cy="2848768"/>
            <a:chOff x="4572000" y="3714751"/>
            <a:chExt cx="3627009" cy="2848768"/>
          </a:xfrm>
        </p:grpSpPr>
        <p:pic>
          <p:nvPicPr>
            <p:cNvPr id="6" name="Obrázek 5" descr="obr7_peace_bridge.jpg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688341" y="3714751"/>
              <a:ext cx="3510668" cy="2633001"/>
            </a:xfrm>
            <a:prstGeom prst="rect">
              <a:avLst/>
            </a:prstGeom>
          </p:spPr>
        </p:pic>
        <p:sp>
          <p:nvSpPr>
            <p:cNvPr id="7" name="TextovéPole 6"/>
            <p:cNvSpPr txBox="1"/>
            <p:nvPr/>
          </p:nvSpPr>
          <p:spPr>
            <a:xfrm>
              <a:off x="4572000" y="6286520"/>
              <a:ext cx="357190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sz="1200" dirty="0" smtClean="0">
                  <a:latin typeface="Times New Roman" pitchFamily="18" charset="0"/>
                  <a:cs typeface="Times New Roman" pitchFamily="18" charset="0"/>
                </a:rPr>
                <a:t>Obr. 7 – řeka Kongo</a:t>
              </a:r>
              <a:endParaRPr lang="cs-CZ" sz="1200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cs-CZ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OBYVATELSTVO</a:t>
            </a:r>
            <a:endParaRPr lang="cs-CZ" dirty="0">
              <a:solidFill>
                <a:srgbClr val="FFC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ovéPole 2"/>
          <p:cNvSpPr txBox="1"/>
          <p:nvPr/>
        </p:nvSpPr>
        <p:spPr>
          <a:xfrm>
            <a:off x="642910" y="1285860"/>
            <a:ext cx="785818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cs-CZ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černoši (</a:t>
            </a:r>
            <a:r>
              <a:rPr lang="cs-CZ" sz="24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Bantuové</a:t>
            </a:r>
            <a:r>
              <a:rPr lang="cs-CZ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Pygmejové)</a:t>
            </a:r>
          </a:p>
          <a:p>
            <a:pPr>
              <a:buFontTx/>
              <a:buChar char="-"/>
            </a:pPr>
            <a:r>
              <a:rPr lang="cs-CZ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většina žije na venkově</a:t>
            </a:r>
          </a:p>
          <a:p>
            <a:pPr>
              <a:buFontTx/>
              <a:buChar char="-"/>
            </a:pPr>
            <a:r>
              <a:rPr lang="cs-CZ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většinou křesťané, v menší míře animisté a muslimové (časté   </a:t>
            </a:r>
          </a:p>
          <a:p>
            <a:r>
              <a:rPr lang="cs-CZ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náboženské konflikty)</a:t>
            </a:r>
          </a:p>
          <a:p>
            <a:pPr>
              <a:buFontTx/>
              <a:buChar char="-"/>
            </a:pPr>
            <a:r>
              <a:rPr lang="cs-CZ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porušování lidských práv (zaměstnávání dětí, znásilňování </a:t>
            </a:r>
          </a:p>
          <a:p>
            <a:r>
              <a:rPr lang="cs-CZ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žen)</a:t>
            </a:r>
            <a:endParaRPr lang="cs-CZ" sz="36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cs-CZ" sz="1600" dirty="0"/>
          </a:p>
        </p:txBody>
      </p:sp>
      <p:grpSp>
        <p:nvGrpSpPr>
          <p:cNvPr id="8" name="Skupina 7"/>
          <p:cNvGrpSpPr/>
          <p:nvPr/>
        </p:nvGrpSpPr>
        <p:grpSpPr>
          <a:xfrm>
            <a:off x="1428728" y="3129205"/>
            <a:ext cx="2428892" cy="3434314"/>
            <a:chOff x="1428728" y="3129205"/>
            <a:chExt cx="2428892" cy="3434314"/>
          </a:xfrm>
        </p:grpSpPr>
        <p:pic>
          <p:nvPicPr>
            <p:cNvPr id="4" name="Obrázek 3" descr="obr8_berbeři.jpg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443208" y="3129205"/>
              <a:ext cx="2414411" cy="3219216"/>
            </a:xfrm>
            <a:prstGeom prst="rect">
              <a:avLst/>
            </a:prstGeom>
          </p:spPr>
        </p:pic>
        <p:sp>
          <p:nvSpPr>
            <p:cNvPr id="6" name="TextovéPole 5"/>
            <p:cNvSpPr txBox="1"/>
            <p:nvPr/>
          </p:nvSpPr>
          <p:spPr>
            <a:xfrm>
              <a:off x="1428728" y="6286520"/>
              <a:ext cx="242889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sz="1200" dirty="0" smtClean="0">
                  <a:latin typeface="Times New Roman" pitchFamily="18" charset="0"/>
                  <a:cs typeface="Times New Roman" pitchFamily="18" charset="0"/>
                </a:rPr>
                <a:t>Obr. 8 – žena Bantu</a:t>
              </a:r>
              <a:endParaRPr lang="cs-CZ" sz="1200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9" name="Skupina 8"/>
          <p:cNvGrpSpPr/>
          <p:nvPr/>
        </p:nvGrpSpPr>
        <p:grpSpPr>
          <a:xfrm>
            <a:off x="4121524" y="3357562"/>
            <a:ext cx="4022376" cy="3205957"/>
            <a:chOff x="4121524" y="3357562"/>
            <a:chExt cx="4022376" cy="3205957"/>
          </a:xfrm>
        </p:grpSpPr>
        <p:pic>
          <p:nvPicPr>
            <p:cNvPr id="5" name="Obrázek 4" descr="obr9_tuareg.jpg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121524" y="3357562"/>
              <a:ext cx="4000528" cy="3000396"/>
            </a:xfrm>
            <a:prstGeom prst="rect">
              <a:avLst/>
            </a:prstGeom>
          </p:spPr>
        </p:pic>
        <p:sp>
          <p:nvSpPr>
            <p:cNvPr id="7" name="TextovéPole 6"/>
            <p:cNvSpPr txBox="1"/>
            <p:nvPr/>
          </p:nvSpPr>
          <p:spPr>
            <a:xfrm>
              <a:off x="4143372" y="6286520"/>
              <a:ext cx="4000528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sz="1200" dirty="0" smtClean="0">
                  <a:latin typeface="Times New Roman" pitchFamily="18" charset="0"/>
                  <a:cs typeface="Times New Roman" pitchFamily="18" charset="0"/>
                </a:rPr>
                <a:t>Obr. 9 – vesnice v savaně</a:t>
              </a:r>
              <a:endParaRPr lang="cs-CZ" sz="1200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214678" y="3071810"/>
            <a:ext cx="2043098" cy="939784"/>
          </a:xfrm>
        </p:spPr>
        <p:txBody>
          <a:bodyPr/>
          <a:lstStyle/>
          <a:p>
            <a:pPr algn="l"/>
            <a:r>
              <a:rPr lang="cs-CZ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SÍDLA</a:t>
            </a:r>
            <a:endParaRPr lang="cs-CZ" dirty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23" name="Skupina 22"/>
          <p:cNvGrpSpPr/>
          <p:nvPr/>
        </p:nvGrpSpPr>
        <p:grpSpPr>
          <a:xfrm>
            <a:off x="357158" y="214290"/>
            <a:ext cx="3357586" cy="3214710"/>
            <a:chOff x="571472" y="1340215"/>
            <a:chExt cx="2616875" cy="2445975"/>
          </a:xfrm>
        </p:grpSpPr>
        <p:pic>
          <p:nvPicPr>
            <p:cNvPr id="3" name="Obrázek 2" descr="obr10_ribat.jpg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642910" y="1643050"/>
              <a:ext cx="2545437" cy="1909078"/>
            </a:xfrm>
            <a:prstGeom prst="rect">
              <a:avLst/>
            </a:prstGeom>
          </p:spPr>
        </p:pic>
        <p:sp>
          <p:nvSpPr>
            <p:cNvPr id="4" name="TextovéPole 3"/>
            <p:cNvSpPr txBox="1"/>
            <p:nvPr/>
          </p:nvSpPr>
          <p:spPr>
            <a:xfrm>
              <a:off x="571472" y="3500013"/>
              <a:ext cx="763344" cy="2861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sz="1200" dirty="0" smtClean="0">
                  <a:latin typeface="Times New Roman" pitchFamily="18" charset="0"/>
                  <a:cs typeface="Times New Roman" pitchFamily="18" charset="0"/>
                </a:rPr>
                <a:t>Obr. 10</a:t>
              </a:r>
              <a:endParaRPr lang="cs-CZ" sz="1200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5" name="TextovéPole 4"/>
            <p:cNvSpPr txBox="1"/>
            <p:nvPr/>
          </p:nvSpPr>
          <p:spPr>
            <a:xfrm>
              <a:off x="571472" y="1340215"/>
              <a:ext cx="1950768" cy="34977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sz="1600" dirty="0" smtClean="0">
                  <a:solidFill>
                    <a:schemeClr val="accent6">
                      <a:lumMod val="50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DAKAR</a:t>
              </a:r>
              <a:endParaRPr lang="cs-CZ" sz="1600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25" name="Skupina 24"/>
          <p:cNvGrpSpPr/>
          <p:nvPr/>
        </p:nvGrpSpPr>
        <p:grpSpPr>
          <a:xfrm>
            <a:off x="5000628" y="214290"/>
            <a:ext cx="3786214" cy="3000396"/>
            <a:chOff x="5715008" y="581016"/>
            <a:chExt cx="2928958" cy="2133766"/>
          </a:xfrm>
        </p:grpSpPr>
        <p:pic>
          <p:nvPicPr>
            <p:cNvPr id="7" name="Obrázek 6" descr="obr11_alžir.jpg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786446" y="837259"/>
              <a:ext cx="2857520" cy="1625214"/>
            </a:xfrm>
            <a:prstGeom prst="rect">
              <a:avLst/>
            </a:prstGeom>
          </p:spPr>
        </p:pic>
        <p:sp>
          <p:nvSpPr>
            <p:cNvPr id="8" name="TextovéPole 7"/>
            <p:cNvSpPr txBox="1"/>
            <p:nvPr/>
          </p:nvSpPr>
          <p:spPr>
            <a:xfrm>
              <a:off x="5786446" y="2428868"/>
              <a:ext cx="879237" cy="28591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sz="1200" dirty="0" smtClean="0">
                  <a:latin typeface="Times New Roman" pitchFamily="18" charset="0"/>
                  <a:cs typeface="Times New Roman" pitchFamily="18" charset="0"/>
                </a:rPr>
                <a:t>Obr. 12</a:t>
              </a:r>
              <a:endParaRPr lang="cs-CZ" sz="1200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9" name="TextovéPole 8"/>
            <p:cNvSpPr txBox="1"/>
            <p:nvPr/>
          </p:nvSpPr>
          <p:spPr>
            <a:xfrm>
              <a:off x="5715008" y="581016"/>
              <a:ext cx="285752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sz="1600" dirty="0" smtClean="0">
                  <a:solidFill>
                    <a:schemeClr val="accent6">
                      <a:lumMod val="50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LAGOS trhy</a:t>
              </a:r>
              <a:endParaRPr lang="cs-CZ" sz="1600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24" name="Skupina 23"/>
          <p:cNvGrpSpPr/>
          <p:nvPr/>
        </p:nvGrpSpPr>
        <p:grpSpPr>
          <a:xfrm>
            <a:off x="214282" y="3857627"/>
            <a:ext cx="3643338" cy="2643206"/>
            <a:chOff x="500034" y="4056839"/>
            <a:chExt cx="2786082" cy="2363804"/>
          </a:xfrm>
        </p:grpSpPr>
        <p:pic>
          <p:nvPicPr>
            <p:cNvPr id="11" name="Obrázek 10" descr="obr12_tunis.jpg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571472" y="4355129"/>
              <a:ext cx="2688302" cy="1791081"/>
            </a:xfrm>
            <a:prstGeom prst="rect">
              <a:avLst/>
            </a:prstGeom>
          </p:spPr>
        </p:pic>
        <p:sp>
          <p:nvSpPr>
            <p:cNvPr id="12" name="TextovéPole 11"/>
            <p:cNvSpPr txBox="1"/>
            <p:nvPr/>
          </p:nvSpPr>
          <p:spPr>
            <a:xfrm>
              <a:off x="500034" y="4056839"/>
              <a:ext cx="2786082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sz="1600" dirty="0" smtClean="0">
                  <a:solidFill>
                    <a:schemeClr val="accent6">
                      <a:lumMod val="50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DAKAR náměstí Nezávislosti</a:t>
              </a:r>
              <a:endParaRPr lang="cs-CZ" sz="1600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3" name="TextovéPole 12"/>
            <p:cNvSpPr txBox="1"/>
            <p:nvPr/>
          </p:nvSpPr>
          <p:spPr>
            <a:xfrm>
              <a:off x="571472" y="6143644"/>
              <a:ext cx="107157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sz="1200" dirty="0" smtClean="0">
                  <a:latin typeface="Times New Roman" pitchFamily="18" charset="0"/>
                  <a:cs typeface="Times New Roman" pitchFamily="18" charset="0"/>
                </a:rPr>
                <a:t>Obr. 11</a:t>
              </a:r>
              <a:endParaRPr lang="cs-CZ" sz="1200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26" name="Skupina 25"/>
          <p:cNvGrpSpPr/>
          <p:nvPr/>
        </p:nvGrpSpPr>
        <p:grpSpPr>
          <a:xfrm>
            <a:off x="5072067" y="3643313"/>
            <a:ext cx="3668261" cy="3071834"/>
            <a:chOff x="6143636" y="3796490"/>
            <a:chExt cx="2549990" cy="2195525"/>
          </a:xfrm>
        </p:grpSpPr>
        <p:pic>
          <p:nvPicPr>
            <p:cNvPr id="19" name="Obrázek 18" descr="obr14_kahira.jpg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6220820" y="4000504"/>
              <a:ext cx="2455481" cy="1752600"/>
            </a:xfrm>
            <a:prstGeom prst="rect">
              <a:avLst/>
            </a:prstGeom>
          </p:spPr>
        </p:pic>
        <p:sp>
          <p:nvSpPr>
            <p:cNvPr id="20" name="TextovéPole 19"/>
            <p:cNvSpPr txBox="1"/>
            <p:nvPr/>
          </p:nvSpPr>
          <p:spPr>
            <a:xfrm>
              <a:off x="6143636" y="5715016"/>
              <a:ext cx="1143008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sz="1200" dirty="0" smtClean="0">
                  <a:latin typeface="Times New Roman" pitchFamily="18" charset="0"/>
                  <a:cs typeface="Times New Roman" pitchFamily="18" charset="0"/>
                </a:rPr>
                <a:t>Obr. 13</a:t>
              </a:r>
              <a:endParaRPr lang="cs-CZ" sz="1200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1" name="TextovéPole 20"/>
            <p:cNvSpPr txBox="1"/>
            <p:nvPr/>
          </p:nvSpPr>
          <p:spPr>
            <a:xfrm>
              <a:off x="6193296" y="3796490"/>
              <a:ext cx="250033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sz="1600" dirty="0" smtClean="0">
                  <a:solidFill>
                    <a:schemeClr val="accent6">
                      <a:lumMod val="50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LAGOS přístav</a:t>
              </a:r>
              <a:endParaRPr lang="cs-CZ" sz="1600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image" Target="../media/image2.jpeg"/></Relationships>
</file>

<file path=ppt/theme/_rels/them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4.jpeg"/></Relationships>
</file>

<file path=ppt/theme/theme1.xml><?xml version="1.0" encoding="utf-8"?>
<a:theme xmlns:a="http://schemas.openxmlformats.org/drawingml/2006/main" name="Modul">
  <a:themeElements>
    <a:clrScheme name="Modul">
      <a:dk1>
        <a:sysClr val="windowText" lastClr="000000"/>
      </a:dk1>
      <a:lt1>
        <a:sysClr val="window" lastClr="FFFFFF"/>
      </a:lt1>
      <a:dk2>
        <a:srgbClr val="5A6378"/>
      </a:dk2>
      <a:lt2>
        <a:srgbClr val="D4D4D6"/>
      </a:lt2>
      <a:accent1>
        <a:srgbClr val="F0AD00"/>
      </a:accent1>
      <a:accent2>
        <a:srgbClr val="60B5CC"/>
      </a:accent2>
      <a:accent3>
        <a:srgbClr val="E66C7D"/>
      </a:accent3>
      <a:accent4>
        <a:srgbClr val="6BB76D"/>
      </a:accent4>
      <a:accent5>
        <a:srgbClr val="E88651"/>
      </a:accent5>
      <a:accent6>
        <a:srgbClr val="C64847"/>
      </a:accent6>
      <a:hlink>
        <a:srgbClr val="168BBA"/>
      </a:hlink>
      <a:folHlink>
        <a:srgbClr val="680000"/>
      </a:folHlink>
    </a:clrScheme>
    <a:fontScheme name="Modul">
      <a:maj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Modul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7500"/>
                <a:satMod val="137000"/>
              </a:schemeClr>
            </a:gs>
            <a:gs pos="55000">
              <a:schemeClr val="phClr">
                <a:shade val="69000"/>
                <a:satMod val="137000"/>
              </a:schemeClr>
            </a:gs>
            <a:gs pos="100000">
              <a:schemeClr val="phClr">
                <a:shade val="98000"/>
                <a:satMod val="137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8000"/>
                <a:satMod val="300000"/>
              </a:schemeClr>
            </a:gs>
            <a:gs pos="12000">
              <a:schemeClr val="phClr">
                <a:tint val="48000"/>
                <a:satMod val="300000"/>
              </a:schemeClr>
            </a:gs>
            <a:gs pos="20000">
              <a:schemeClr val="phClr">
                <a:tint val="49000"/>
                <a:satMod val="30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10000" t="-25000" r="10000" b="125000"/>
          </a:path>
        </a:gradFill>
        <a:blipFill>
          <a:blip xmlns:r="http://schemas.openxmlformats.org/officeDocument/2006/relationships" r:embed="rId1">
            <a:duotone>
              <a:schemeClr val="phClr">
                <a:shade val="75000"/>
                <a:satMod val="105000"/>
              </a:schemeClr>
              <a:schemeClr val="phClr">
                <a:tint val="95000"/>
                <a:satMod val="105000"/>
              </a:schemeClr>
            </a:duotone>
          </a:blip>
          <a:tile tx="0" ty="0" sx="38000" sy="38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Technický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</a:schemeClr>
            </a:gs>
            <a:gs pos="68000">
              <a:schemeClr val="phClr">
                <a:tint val="77000"/>
              </a:schemeClr>
            </a:gs>
            <a:gs pos="81000">
              <a:schemeClr val="phClr">
                <a:tint val="79000"/>
              </a:schemeClr>
            </a:gs>
            <a:gs pos="86000">
              <a:schemeClr val="phClr">
                <a:tint val="73000"/>
              </a:schemeClr>
            </a:gs>
            <a:gs pos="100000">
              <a:schemeClr val="phClr">
                <a:tint val="3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3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shade val="57000"/>
                <a:satMod val="120000"/>
              </a:schemeClr>
            </a:gs>
            <a:gs pos="80000">
              <a:schemeClr val="phClr">
                <a:shade val="56000"/>
                <a:satMod val="145000"/>
              </a:schemeClr>
            </a:gs>
            <a:gs pos="88000">
              <a:schemeClr val="phClr">
                <a:shade val="63000"/>
                <a:satMod val="160000"/>
              </a:schemeClr>
            </a:gs>
            <a:gs pos="100000">
              <a:schemeClr val="phClr">
                <a:tint val="99555"/>
                <a:satMod val="155000"/>
              </a:schemeClr>
            </a:gs>
          </a:gsLst>
          <a:lin ang="5400000" scaled="1"/>
        </a:gradFill>
      </a:fillStyleLst>
      <a:lnStyleLst>
        <a:ln w="9525" cap="flat" cmpd="sng" algn="ctr">
          <a:solidFill>
            <a:schemeClr val="phClr">
              <a:shade val="60000"/>
              <a:satMod val="30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00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62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  <a:scene3d>
            <a:camera prst="orthographicFront" fov="0">
              <a:rot lat="0" lon="0" rev="0"/>
            </a:camera>
            <a:lightRig rig="harsh" dir="t">
              <a:rot lat="6000000" lon="6000000" rev="0"/>
            </a:lightRig>
          </a:scene3d>
          <a:sp3d contourW="10000" prstMaterial="metal">
            <a:bevelT w="20000" h="9000" prst="softRound"/>
            <a:contourClr>
              <a:schemeClr val="phClr">
                <a:shade val="30000"/>
                <a:satMod val="2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Cesta">
  <a:themeElements>
    <a:clrScheme name="Cesta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Cesta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Cesta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Aspekt">
  <a:themeElements>
    <a:clrScheme name="Aspekt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Aspekt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Aspek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35000"/>
                <a:satMod val="150000"/>
              </a:schemeClr>
            </a:gs>
            <a:gs pos="45000">
              <a:schemeClr val="phClr">
                <a:shade val="68000"/>
                <a:satMod val="15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0"/>
        </a:gradFill>
        <a:blipFill>
          <a:blip xmlns:r="http://schemas.openxmlformats.org/officeDocument/2006/relationships" r:embed="rId1">
            <a:duotone>
              <a:schemeClr val="phClr">
                <a:shade val="800"/>
                <a:satMod val="150000"/>
              </a:schemeClr>
              <a:schemeClr val="phClr">
                <a:tint val="80000"/>
                <a:satMod val="150000"/>
              </a:schemeClr>
            </a:duotone>
          </a:blip>
          <a:tile tx="0" ty="0" sx="75000" sy="75000" flip="none" algn="tl"/>
        </a:blip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Papír">
    <a:dk1>
      <a:sysClr val="windowText" lastClr="000000"/>
    </a:dk1>
    <a:lt1>
      <a:sysClr val="window" lastClr="FFFFFF"/>
    </a:lt1>
    <a:dk2>
      <a:srgbClr val="444D26"/>
    </a:dk2>
    <a:lt2>
      <a:srgbClr val="FEFAC9"/>
    </a:lt2>
    <a:accent1>
      <a:srgbClr val="A5B592"/>
    </a:accent1>
    <a:accent2>
      <a:srgbClr val="F3A447"/>
    </a:accent2>
    <a:accent3>
      <a:srgbClr val="E7BC29"/>
    </a:accent3>
    <a:accent4>
      <a:srgbClr val="D092A7"/>
    </a:accent4>
    <a:accent5>
      <a:srgbClr val="9C85C0"/>
    </a:accent5>
    <a:accent6>
      <a:srgbClr val="809EC2"/>
    </a:accent6>
    <a:hlink>
      <a:srgbClr val="8E58B6"/>
    </a:hlink>
    <a:folHlink>
      <a:srgbClr val="7F6F6F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3344</TotalTime>
  <Words>1355</Words>
  <Application>Microsoft Office PowerPoint</Application>
  <PresentationFormat>Předvádění na obrazovce (4:3)</PresentationFormat>
  <Paragraphs>180</Paragraphs>
  <Slides>19</Slides>
  <Notes>0</Notes>
  <HiddenSlides>3</HiddenSlides>
  <MMClips>0</MMClips>
  <ScaleCrop>false</ScaleCrop>
  <HeadingPairs>
    <vt:vector size="4" baseType="variant">
      <vt:variant>
        <vt:lpstr>Motiv</vt:lpstr>
      </vt:variant>
      <vt:variant>
        <vt:i4>4</vt:i4>
      </vt:variant>
      <vt:variant>
        <vt:lpstr>Nadpisy snímků</vt:lpstr>
      </vt:variant>
      <vt:variant>
        <vt:i4>19</vt:i4>
      </vt:variant>
    </vt:vector>
  </HeadingPairs>
  <TitlesOfParts>
    <vt:vector size="23" baseType="lpstr">
      <vt:lpstr>Modul</vt:lpstr>
      <vt:lpstr>Motiv sady Office</vt:lpstr>
      <vt:lpstr>Cesta</vt:lpstr>
      <vt:lpstr>Aspekt</vt:lpstr>
      <vt:lpstr>Prezentace aplikace PowerPoint</vt:lpstr>
      <vt:lpstr>Země  Guinejského zálivu</vt:lpstr>
      <vt:lpstr>Zopakujte si:</vt:lpstr>
      <vt:lpstr>Prezentace aplikace PowerPoint</vt:lpstr>
      <vt:lpstr>POVRCH   - tropické deštné lesy - savany</vt:lpstr>
      <vt:lpstr>PODNEBÍ</vt:lpstr>
      <vt:lpstr>VODSTVO</vt:lpstr>
      <vt:lpstr>OBYVATELSTVO</vt:lpstr>
      <vt:lpstr>SÍDLA</vt:lpstr>
      <vt:lpstr>  TĚŽBA</vt:lpstr>
      <vt:lpstr>DŘEVO</vt:lpstr>
      <vt:lpstr>ZEMĚDĚLSTVÍ</vt:lpstr>
      <vt:lpstr>Prezentace aplikace PowerPoint</vt:lpstr>
      <vt:lpstr>Prezentace aplikace PowerPoint</vt:lpstr>
      <vt:lpstr>Prezentace aplikace PowerPoint</vt:lpstr>
      <vt:lpstr>UKAŽ NA MAPĚ</vt:lpstr>
      <vt:lpstr>OTÁZKY K OPAKOVÁNÍ</vt:lpstr>
      <vt:lpstr>POUŽITÉ ZDROJE</vt:lpstr>
      <vt:lpstr>Prezentace aplikace PowerPoint</vt:lpstr>
    </vt:vector>
  </TitlesOfParts>
  <Company>Windows Xp Ultimate 2008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Pobřeží Středozemního moře</dc:title>
  <dc:creator>pavlja</dc:creator>
  <cp:lastModifiedBy>Jana Pavlůsková</cp:lastModifiedBy>
  <cp:revision>272</cp:revision>
  <dcterms:created xsi:type="dcterms:W3CDTF">2011-09-10T14:06:04Z</dcterms:created>
  <dcterms:modified xsi:type="dcterms:W3CDTF">2015-01-20T09:16:19Z</dcterms:modified>
</cp:coreProperties>
</file>