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0"/>
  </p:notesMasterIdLst>
  <p:handoutMasterIdLst>
    <p:handoutMasterId r:id="rId21"/>
  </p:handoutMasterIdLst>
  <p:sldIdLst>
    <p:sldId id="274" r:id="rId3"/>
    <p:sldId id="256" r:id="rId4"/>
    <p:sldId id="259" r:id="rId5"/>
    <p:sldId id="285" r:id="rId6"/>
    <p:sldId id="286" r:id="rId7"/>
    <p:sldId id="287" r:id="rId8"/>
    <p:sldId id="288" r:id="rId9"/>
    <p:sldId id="261" r:id="rId10"/>
    <p:sldId id="278" r:id="rId11"/>
    <p:sldId id="289" r:id="rId12"/>
    <p:sldId id="290" r:id="rId13"/>
    <p:sldId id="262" r:id="rId14"/>
    <p:sldId id="281" r:id="rId15"/>
    <p:sldId id="282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11.4.2014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11.4.2014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11.4.2014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11.4.2014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11.4.2014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11.4.2014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11.4.2014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11.4.2014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11.4.2014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11.4.2014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11.4.2014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11.4.2014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Datum: únor 2012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7.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Téma: Kanada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přírodních a socioekonomických podmínkách Kanady.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7_severozapadni_teritoria_tund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214686"/>
            <a:ext cx="5500694" cy="309414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Obrázek 2" descr="obr8_nunavut_tund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642918"/>
            <a:ext cx="3769364" cy="567298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Obdélník 3"/>
          <p:cNvSpPr/>
          <p:nvPr/>
        </p:nvSpPr>
        <p:spPr>
          <a:xfrm>
            <a:off x="285720" y="1000108"/>
            <a:ext cx="4572032" cy="1323439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</a:rPr>
              <a:t>TUNDRA</a:t>
            </a:r>
            <a:endParaRPr lang="cs-CZ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4282" y="6286520"/>
            <a:ext cx="2632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7 – tundra, Severozápadní teritoria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72066" y="6286520"/>
            <a:ext cx="1724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8 – tundra,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Nunavut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214282" y="2714620"/>
            <a:ext cx="7271821" cy="3721920"/>
            <a:chOff x="214282" y="2714620"/>
            <a:chExt cx="7271821" cy="3721920"/>
          </a:xfrm>
        </p:grpSpPr>
        <p:pic>
          <p:nvPicPr>
            <p:cNvPr id="3" name="Obrázek 2" descr="obr9_tajga_quebe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282" y="2714620"/>
              <a:ext cx="5715040" cy="3721920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</p:pic>
        <p:sp>
          <p:nvSpPr>
            <p:cNvPr id="4" name="TextovéPole 3"/>
            <p:cNvSpPr txBox="1"/>
            <p:nvPr/>
          </p:nvSpPr>
          <p:spPr>
            <a:xfrm>
              <a:off x="6000760" y="6143644"/>
              <a:ext cx="1485343" cy="276999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9 – tajga,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Qébec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5072066" y="428604"/>
            <a:ext cx="3718693" cy="5277659"/>
            <a:chOff x="5072066" y="428604"/>
            <a:chExt cx="3718693" cy="5277659"/>
          </a:xfrm>
        </p:grpSpPr>
        <p:pic>
          <p:nvPicPr>
            <p:cNvPr id="2" name="Obrázek 1" descr="obr10_tajg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066" y="428604"/>
              <a:ext cx="3714768" cy="4953024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</p:pic>
        <p:sp>
          <p:nvSpPr>
            <p:cNvPr id="6" name="TextovéPole 5"/>
            <p:cNvSpPr txBox="1"/>
            <p:nvPr/>
          </p:nvSpPr>
          <p:spPr>
            <a:xfrm>
              <a:off x="7715272" y="5429264"/>
              <a:ext cx="1075487" cy="276999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10 - tajga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Obdélník 7"/>
          <p:cNvSpPr/>
          <p:nvPr/>
        </p:nvSpPr>
        <p:spPr>
          <a:xfrm>
            <a:off x="214282" y="428604"/>
            <a:ext cx="4500594" cy="186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11500" b="1" cap="none" spc="0" dirty="0" smtClean="0">
                <a:ln/>
                <a:solidFill>
                  <a:schemeClr val="accent3"/>
                </a:solidFill>
                <a:effectLst/>
              </a:rPr>
              <a:t>TAJGA</a:t>
            </a:r>
            <a:endParaRPr lang="cs-CZ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VODSTVO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1357298"/>
            <a:ext cx="7929618" cy="432426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ŘEKY</a:t>
            </a:r>
          </a:p>
          <a:p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Mackenzie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– nejdelší řeka Kanady</a:t>
            </a:r>
          </a:p>
          <a:p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Řeka Svatého Vavřince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odvodňuje Velká jezera</a:t>
            </a:r>
          </a:p>
          <a:p>
            <a:endParaRPr lang="cs-CZ" sz="240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JEZERA</a:t>
            </a:r>
            <a:endParaRPr lang="cs-CZ" sz="240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pozůstatek ledovce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Velké Medvědí,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Vinipežské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Velké Otročí, Sobí,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Athabaska</a:t>
            </a:r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Velká jezera –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hranice s USA</a:t>
            </a:r>
          </a:p>
          <a:p>
            <a:pPr>
              <a:buFontTx/>
              <a:buChar char="-"/>
            </a:pPr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VODOPÁDY</a:t>
            </a:r>
          </a:p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Niagarské vodopády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hranice s USA</a:t>
            </a:r>
            <a:endParaRPr lang="cs-CZ" sz="240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cs-CZ" sz="11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14348" y="357166"/>
            <a:ext cx="6480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OBYVATELSTVO A SÍDLA</a:t>
            </a:r>
            <a:endParaRPr lang="cs-CZ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85786" y="1571612"/>
            <a:ext cx="54874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největší hustota osídlení kolem Velkých jezer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potomci přistěhovalců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angličtina, francouzština (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Québec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inuitština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Nunavut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velká města: Ottawa,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Montréal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Toronto</a:t>
            </a:r>
            <a:endParaRPr lang="cs-CZ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357158" y="3000372"/>
            <a:ext cx="4094951" cy="3277395"/>
            <a:chOff x="357158" y="3000372"/>
            <a:chExt cx="4094951" cy="3277395"/>
          </a:xfrm>
        </p:grpSpPr>
        <p:pic>
          <p:nvPicPr>
            <p:cNvPr id="4" name="Obrázek 3" descr="obr11_ottawa_parlamen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596" y="3000372"/>
              <a:ext cx="4023513" cy="3012605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357158" y="6000768"/>
              <a:ext cx="3347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11 – budova kanadského parlamentu v Ottawě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4643438" y="3000372"/>
            <a:ext cx="4143372" cy="3462061"/>
            <a:chOff x="4643438" y="3000372"/>
            <a:chExt cx="4143372" cy="3462061"/>
          </a:xfrm>
        </p:grpSpPr>
        <p:pic>
          <p:nvPicPr>
            <p:cNvPr id="5" name="Obrázek 4" descr="obr12_CNtow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4876" y="3000372"/>
              <a:ext cx="4071934" cy="3018321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4643438" y="6000768"/>
              <a:ext cx="392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12 – CN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tower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v Torontu (do roku 2007 nejvyšší stavba světa, 553 m)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500042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HOSPODÁŘSTVÍ</a:t>
            </a:r>
            <a:endParaRPr lang="cs-CZ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85786" y="1285860"/>
            <a:ext cx="646209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Těžba</a:t>
            </a:r>
            <a:endParaRPr lang="cs-CZ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severní část Kanady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rudy železa a niklu, ropa, zemní plyn, uhlí, azbest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velká část surovin se vyváží do USA</a:t>
            </a: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Průmysl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zpracovatelský průmysl v oblasti Velkých jezer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strojírenský (železniční dopravní prostředky, malá letadla, lodě)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dřevozpracující, papírenský (navazuje na těžbu dřeva v tajgách)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výroba el. energie (vodní elektrárny, produkce přesahuje spotřebu)</a:t>
            </a:r>
          </a:p>
          <a:p>
            <a:pPr>
              <a:buFontTx/>
              <a:buChar char="-"/>
            </a:pPr>
            <a:endParaRPr lang="cs-CZ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Zemědělství</a:t>
            </a:r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pšenice, kukuřice (prérie na jihu země)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chov skotu a drůbeže (pastviny zabírají 1/5 území – sever)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lov kožešinových zvířat, rybolov</a:t>
            </a:r>
            <a:endParaRPr lang="cs-CZ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6286512" y="500042"/>
            <a:ext cx="2311400" cy="2991643"/>
            <a:chOff x="5929322" y="571480"/>
            <a:chExt cx="2311400" cy="2991643"/>
          </a:xfrm>
        </p:grpSpPr>
        <p:pic>
          <p:nvPicPr>
            <p:cNvPr id="4" name="Obrázek 3" descr="obr13_azbes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29322" y="571480"/>
              <a:ext cx="2311400" cy="2727960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5929322" y="3286124"/>
              <a:ext cx="2059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13 – azbest na muskovitu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Hudsonův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záliv,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záliv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sv. Vavřince,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Winipežské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jezero, Velké Medvědí jezero, Velké Otročí jezero,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jezero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Athabaska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řeka Mackenzie, řeka Saskatchewan, řeka sv. Vavřince,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Mackenziovo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pohoří, Mount Logan, Arktická nížina, Laurentinská vysočina,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Ellesmerův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ostrov,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Baffinův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ostrov</a:t>
            </a: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Provincie: Britská Kolumbie, Alberta, Saskatchewan,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Manitoba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Ontario,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Québec</a:t>
            </a:r>
            <a:endParaRPr lang="cs-CZ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Teritoria: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Yukon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Severozápadní teritoria,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Nunavut</a:t>
            </a:r>
            <a:endParaRPr lang="cs-CZ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Města: Ottawa,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Montréal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Toronto, Halifax, Vancouver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Jaké je hlavní město Kanady?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Jak se Kanada dále člení? Jaký je rozdíl mezi provincií a teritoriem? Jmenuj některé.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Ve které provincii se mluví jen francouzsky?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Které teritorium je nejmladší?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Popiš dvě základní geografické oblasti Kanady.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Charakterizuj podnebí Kanady.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Které přírodní krajiny se v Kanadě vyskytují?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Jmenuj některé kanadské řeky a jezera. 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Co dalšího můžeš říct o vodstvu Kanady?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Jakými jazyky se mluví v Kanadě?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Kdo jsou obyvatelé Kanady?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Jmenuj některá velká města.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Které nerostné suroviny se v Kanadě těží?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Jmenuj hlavní odvětví kanadského průmyslu.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Na co se zaměřuje zemědělství Kanady?</a:t>
            </a: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/>
              <a:t>http://www.</a:t>
            </a:r>
            <a:r>
              <a:rPr lang="cs-CZ" sz="2400" dirty="0" err="1" smtClean="0"/>
              <a:t>zcsol.cz</a:t>
            </a:r>
            <a:r>
              <a:rPr lang="cs-CZ" sz="2400" dirty="0" smtClean="0"/>
              <a:t>/zaklad/testy/</a:t>
            </a:r>
            <a:r>
              <a:rPr lang="cs-CZ" sz="2400" dirty="0" err="1" smtClean="0"/>
              <a:t>form.php</a:t>
            </a:r>
            <a:r>
              <a:rPr lang="cs-CZ" sz="2400" dirty="0" smtClean="0"/>
              <a:t>?&amp;</a:t>
            </a:r>
            <a:r>
              <a:rPr lang="cs-CZ" sz="2400" dirty="0" err="1" smtClean="0"/>
              <a:t>jmeno</a:t>
            </a:r>
            <a:r>
              <a:rPr lang="cs-CZ" sz="2400" dirty="0" smtClean="0"/>
              <a:t>_testu=../../zaklad/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_testu/z7_08_Kanada.</a:t>
            </a:r>
            <a:r>
              <a:rPr lang="cs-CZ" sz="2400" dirty="0" err="1" smtClean="0"/>
              <a:t>txt</a:t>
            </a:r>
            <a:r>
              <a:rPr lang="cs-CZ" sz="2400" dirty="0" smtClean="0"/>
              <a:t>&amp;</a:t>
            </a:r>
            <a:r>
              <a:rPr lang="cs-CZ" sz="2400" dirty="0" err="1" smtClean="0"/>
              <a:t>img</a:t>
            </a:r>
            <a:r>
              <a:rPr lang="cs-CZ" sz="2400" dirty="0" smtClean="0"/>
              <a:t>_</a:t>
            </a:r>
            <a:r>
              <a:rPr lang="cs-CZ" sz="2400" dirty="0" err="1" smtClean="0"/>
              <a:t>adr</a:t>
            </a:r>
            <a:r>
              <a:rPr lang="cs-CZ" sz="2400" dirty="0" smtClean="0"/>
              <a:t>=../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smtClean="0"/>
              <a:t>_testu/z7_08_Kanada&amp;vymazat=ano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1 -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jako volné dílo na www: http://en.wikipedia.org/wiki/File:North_america98.svg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2 - E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Pluribus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Anthony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jako volné dílo na www: http://commons.wikimedia.org/wiki/File:Carte_administrative_du_Canada.png?uselang=cs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3 - Tomf688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http://cs.wikipedia.org/wiki/Soubor:Canadianshield.gif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Ansgar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Walk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http://cs.wikipedia.org/wiki/Soubor:Baffin_Island_Northeast_Coast_1997-08-07.jpg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5 - 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Ansgar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Walk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http://cs.wikipedia.org/wiki/Soubor:Osborn_Range_%2805-08-97%29.jpg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6 -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Gerald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Holdsworth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jako volné dílo na www: http://cs.wikipedia.org/wiki/Soubor:Mount_Logan.jpg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7 -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david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adamec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jako volné dílo na www: http://commons.wikimedia.org/wiki/File:Northwest_Territories_tundra_stones.jpg?uselang=cs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8 -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Xander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http://commons.wikimedia.org/wiki/File:Wildflowers,_Kugluktuk,_Nunavut_%282008%29.jpg?uselang=cs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9 -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peupleloup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http://commons.wikimedia.org/wiki/File:Taiga_Landscape_in_Canada.jpg?uselang=cs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10 -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Colocho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http://commons.wikimedia.org/wiki/File:Boreal_forest.JPG?uselang=cs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11 -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Arctic.gnome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http://commons.wikimedia.org/wiki/File:Parliament-Ottawa.jpg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12 -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Wladyslaw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http://commons.wikimedia.org/wiki/File:Toronto_-_ON_-_Toronto_Harbourfront.jpg?uselang=cs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13 - Aram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Dulyan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jako volné dílo na www: http://cs.wikipedia.org/wiki/Soubor:Asbestos_with_muscovite.jpg</a:t>
            </a:r>
          </a:p>
          <a:p>
            <a:pPr>
              <a:buNone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Kanada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Rozsáhlé jehličnaté lesy na severu Kanady se nazývají:</a:t>
            </a: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tundra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step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tajga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an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650" y="742950"/>
            <a:ext cx="8394700" cy="537210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642910" y="5715016"/>
            <a:ext cx="568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572132" y="4214818"/>
            <a:ext cx="3012363" cy="1754326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Druhý největší stát světa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Federace (10 provincií a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3 teritoria)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Součást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Commonwealthu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(hlavou státu britská královna)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Hl. město: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Ottawa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Geopolitical_map_of_Cana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00042"/>
            <a:ext cx="6406758" cy="564360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6786578" y="500042"/>
            <a:ext cx="2143140" cy="550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Kanada je složena z deseti provincií a tří teritorií. Provincie jsou </a:t>
            </a: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Alberta, Britská Kolumbie, </a:t>
            </a:r>
            <a:r>
              <a:rPr lang="cs-CZ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Manitoba</a:t>
            </a: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Nový Brunšvik, Newfoundland a Labrador, Nové Skotsko, Ontario, Ostrov prince Edwarda, </a:t>
            </a:r>
            <a:r>
              <a:rPr lang="cs-CZ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Québec</a:t>
            </a: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Saskatchewan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Teritoria jsou </a:t>
            </a: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Severozápadní teritoria, </a:t>
            </a:r>
            <a:r>
              <a:rPr lang="cs-CZ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Nunavut</a:t>
            </a: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Yukon</a:t>
            </a: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Provincie mají vysoký stupeň autonomie, teritoria poněkud menší. Obojí disponují vlastními provincionálními (resp. teritoriálními) symboly.</a:t>
            </a:r>
            <a:endParaRPr lang="cs-CZ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2844" y="6143644"/>
            <a:ext cx="568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285728"/>
            <a:ext cx="2406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POVRCH</a:t>
            </a:r>
            <a:endParaRPr lang="cs-CZ" sz="4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000108"/>
            <a:ext cx="4357717" cy="2585323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Kanada se člení na </a:t>
            </a:r>
            <a:r>
              <a:rPr lang="cs-CZ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několik geografických oblastí.</a:t>
            </a:r>
            <a:r>
              <a:rPr lang="cs-CZ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Největší z nich představuje </a:t>
            </a:r>
            <a:r>
              <a:rPr lang="cs-CZ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Kanadský štít</a:t>
            </a:r>
            <a:r>
              <a:rPr lang="cs-CZ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který zabírá téměř polovinu země. Tato oblast má tvar jakési mísy se středem </a:t>
            </a:r>
            <a:r>
              <a:rPr lang="cs-CZ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kolem </a:t>
            </a:r>
            <a:r>
              <a:rPr lang="cs-CZ" b="1" u="sng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Hudsonova</a:t>
            </a:r>
            <a:r>
              <a:rPr lang="cs-CZ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zálivu</a:t>
            </a:r>
            <a:r>
              <a:rPr lang="cs-CZ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Na východě sahá až k zálivu Sv. Vavřince, na západě zasahuje do oblasti od jezera Winnipeg na jihu až po Velké Medvědí jezero na severozápadě.</a:t>
            </a:r>
            <a:endParaRPr lang="cs-CZ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5643570" y="428604"/>
            <a:ext cx="2979297" cy="3277395"/>
            <a:chOff x="5643570" y="428604"/>
            <a:chExt cx="2979297" cy="3277395"/>
          </a:xfrm>
        </p:grpSpPr>
        <p:pic>
          <p:nvPicPr>
            <p:cNvPr id="4" name="Obrázek 3" descr="obr3_kanadsky_stit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5008" y="428604"/>
              <a:ext cx="2907859" cy="3024174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5643570" y="3429000"/>
              <a:ext cx="568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3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428596" y="3786190"/>
            <a:ext cx="4144662" cy="2705891"/>
            <a:chOff x="428596" y="3786190"/>
            <a:chExt cx="4144662" cy="2705891"/>
          </a:xfrm>
        </p:grpSpPr>
        <p:pic>
          <p:nvPicPr>
            <p:cNvPr id="5" name="Obrázek 4" descr="obr4_baffinuv_ostrov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034" y="3786190"/>
              <a:ext cx="4073224" cy="2484671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428596" y="6215082"/>
              <a:ext cx="1691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4 –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Baffinův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ostrov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4786314" y="3786190"/>
            <a:ext cx="3871913" cy="2705891"/>
            <a:chOff x="4786314" y="3786190"/>
            <a:chExt cx="3871913" cy="2705891"/>
          </a:xfrm>
        </p:grpSpPr>
        <p:pic>
          <p:nvPicPr>
            <p:cNvPr id="6" name="Obrázek 5" descr="obr5_ellesmerův_ostrov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7752" y="3786190"/>
              <a:ext cx="3800475" cy="2513064"/>
            </a:xfrm>
            <a:prstGeom prst="rect">
              <a:avLst/>
            </a:prstGeom>
          </p:spPr>
        </p:pic>
        <p:sp>
          <p:nvSpPr>
            <p:cNvPr id="11" name="TextovéPole 10"/>
            <p:cNvSpPr txBox="1"/>
            <p:nvPr/>
          </p:nvSpPr>
          <p:spPr>
            <a:xfrm>
              <a:off x="4786314" y="6215082"/>
              <a:ext cx="18497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5 –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Ellesmerův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ostrov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6" y="285728"/>
            <a:ext cx="2406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POVRCH</a:t>
            </a:r>
            <a:endParaRPr lang="cs-CZ" sz="4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85786" y="1071546"/>
            <a:ext cx="7572428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západ od Velkých planin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se táhnou kanadské </a:t>
            </a:r>
            <a:r>
              <a:rPr lang="cs-CZ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Skalnaté hory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až k samotnému pobřeží Tichého oceánu. Začínají </a:t>
            </a:r>
            <a:r>
              <a:rPr lang="cs-CZ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severu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pohořím </a:t>
            </a:r>
            <a:r>
              <a:rPr lang="cs-CZ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Mackenzie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Rovnoběžně se Skalnatými horami se na severu </a:t>
            </a:r>
            <a:r>
              <a:rPr lang="cs-CZ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 západním pobřeží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táhne pohoří svatého Eliáše, kde se nalézá </a:t>
            </a:r>
            <a:r>
              <a:rPr lang="cs-CZ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nejvyšší hora Kanady Mount Logan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s nadmořskou výškou 5951 metrů.</a:t>
            </a:r>
            <a:endParaRPr lang="cs-CZ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785786" y="2571744"/>
            <a:ext cx="7591444" cy="3777461"/>
            <a:chOff x="1928794" y="2928934"/>
            <a:chExt cx="6448436" cy="3205957"/>
          </a:xfrm>
        </p:grpSpPr>
        <p:pic>
          <p:nvPicPr>
            <p:cNvPr id="4" name="Obrázek 3" descr="obr6_mount_loga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0430" y="2928934"/>
              <a:ext cx="4876800" cy="3194304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1928794" y="5857892"/>
              <a:ext cx="15660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Obr. 6 – Mount Logan</a:t>
              </a:r>
              <a:endParaRPr lang="cs-CZ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829576" cy="11430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PODNEBÍ</a:t>
            </a:r>
            <a:endParaRPr lang="cs-CZ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1571612"/>
            <a:ext cx="7215238" cy="48320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Kanada má</a:t>
            </a:r>
            <a:r>
              <a:rPr lang="cs-CZ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více než v polovině území subarktické podnebí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s chladnými léty a velmi studenými zimami. </a:t>
            </a:r>
          </a:p>
          <a:p>
            <a:endParaRPr lang="cs-CZ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Dále na </a:t>
            </a:r>
            <a:r>
              <a:rPr lang="cs-CZ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jih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(mírný pás) 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podnebí typicky </a:t>
            </a:r>
            <a:r>
              <a:rPr lang="cs-CZ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kontinentální 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 horkými léty a studenými zimami. </a:t>
            </a:r>
          </a:p>
          <a:p>
            <a:endParaRPr lang="cs-CZ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Nejmírnější zimy jsou </a:t>
            </a:r>
            <a:r>
              <a:rPr lang="cs-CZ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jihovýchodním a hlavně na západním pobřeží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které má charakteristické </a:t>
            </a:r>
            <a:r>
              <a:rPr lang="cs-CZ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oceánské klima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28604"/>
            <a:ext cx="1428760" cy="1503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285728"/>
            <a:ext cx="42514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ROSTLINSTVO</a:t>
            </a:r>
            <a:endParaRPr lang="cs-CZ" sz="4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14348" y="1142984"/>
            <a:ext cx="7643866" cy="507831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TUNDRA</a:t>
            </a:r>
          </a:p>
          <a:p>
            <a:r>
              <a:rPr lang="cs-CZ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Severní část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tundry, která tvoří asi 1/10 arktických pustin, pokrývají </a:t>
            </a:r>
            <a:r>
              <a:rPr lang="cs-CZ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mechy a lišejníky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jižnější oblasti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rostou </a:t>
            </a:r>
            <a:r>
              <a:rPr lang="cs-CZ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zakrslé stromy, keře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nejodolnější trávy a ostřice.</a:t>
            </a:r>
          </a:p>
          <a:p>
            <a:endParaRPr lang="cs-CZ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TAJGA</a:t>
            </a: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severní polovině země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 rozkládá </a:t>
            </a:r>
            <a:r>
              <a:rPr lang="cs-CZ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jeden z největších pásů jehličnatých lesů na světě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který se táhne od Aljašky až k Novému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Foundlandu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SMÍŠENÉ A LISTNATÉ LESY</a:t>
            </a:r>
          </a:p>
          <a:p>
            <a:r>
              <a:rPr lang="cs-CZ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jihovýchodě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Kanady od oblasti Velkých jezer až po atlantské pobřeží.(</a:t>
            </a:r>
            <a:r>
              <a:rPr lang="cs-CZ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javory, buky, jedle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cs-CZ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STEPI</a:t>
            </a:r>
          </a:p>
          <a:p>
            <a:r>
              <a:rPr lang="cs-CZ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Oblast prérií na jihu země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je příliš suchá, lesům se tam nikdy nedařilo. Vyskytují se zde spíše </a:t>
            </a:r>
            <a:r>
              <a:rPr lang="cs-CZ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travní společenstva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Dnes však z původního charakteru krajiny zůstalo málo, úrodná černozem </a:t>
            </a:r>
            <a:r>
              <a:rPr lang="cs-CZ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byla zorána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všude se vlní </a:t>
            </a:r>
            <a:r>
              <a:rPr lang="cs-CZ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obrovské lány obilí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5163</TotalTime>
  <Words>1310</Words>
  <Application>Microsoft Office PowerPoint</Application>
  <PresentationFormat>Předvádění na obrazovce (4:3)</PresentationFormat>
  <Paragraphs>139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Motiv sady Office</vt:lpstr>
      <vt:lpstr>Aspekt</vt:lpstr>
      <vt:lpstr>Snímek 1</vt:lpstr>
      <vt:lpstr>Kanada</vt:lpstr>
      <vt:lpstr>Zopakujte si:</vt:lpstr>
      <vt:lpstr>Snímek 4</vt:lpstr>
      <vt:lpstr>Snímek 5</vt:lpstr>
      <vt:lpstr>Snímek 6</vt:lpstr>
      <vt:lpstr>Snímek 7</vt:lpstr>
      <vt:lpstr>PODNEBÍ</vt:lpstr>
      <vt:lpstr>Snímek 9</vt:lpstr>
      <vt:lpstr>Snímek 10</vt:lpstr>
      <vt:lpstr>Snímek 11</vt:lpstr>
      <vt:lpstr>VODSTVO</vt:lpstr>
      <vt:lpstr>Snímek 13</vt:lpstr>
      <vt:lpstr>Snímek 14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Jana sborovna</cp:lastModifiedBy>
  <cp:revision>293</cp:revision>
  <dcterms:created xsi:type="dcterms:W3CDTF">2011-09-10T14:06:04Z</dcterms:created>
  <dcterms:modified xsi:type="dcterms:W3CDTF">2014-04-11T07:59:15Z</dcterms:modified>
</cp:coreProperties>
</file>